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1" r:id="rId4"/>
  </p:sldMasterIdLst>
  <p:notesMasterIdLst>
    <p:notesMasterId r:id="rId20"/>
  </p:notesMasterIdLst>
  <p:handoutMasterIdLst>
    <p:handoutMasterId r:id="rId21"/>
  </p:handoutMasterIdLst>
  <p:sldIdLst>
    <p:sldId id="300" r:id="rId5"/>
    <p:sldId id="321" r:id="rId6"/>
    <p:sldId id="322" r:id="rId7"/>
    <p:sldId id="323" r:id="rId8"/>
    <p:sldId id="324" r:id="rId9"/>
    <p:sldId id="325" r:id="rId10"/>
    <p:sldId id="326" r:id="rId11"/>
    <p:sldId id="327" r:id="rId12"/>
    <p:sldId id="328" r:id="rId13"/>
    <p:sldId id="329" r:id="rId14"/>
    <p:sldId id="320" r:id="rId15"/>
    <p:sldId id="330" r:id="rId16"/>
    <p:sldId id="340" r:id="rId17"/>
    <p:sldId id="341" r:id="rId18"/>
    <p:sldId id="342" r:id="rId19"/>
  </p:sldIdLst>
  <p:sldSz cx="9144000" cy="6858000" type="screen4x3"/>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F7A465-F6A8-4180-A774-42174AE814F7}" v="323" dt="2024-05-19T23:31:36.835"/>
  </p1510:revLst>
</p1510:revInfo>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4" autoAdjust="0"/>
    <p:restoredTop sz="96056" autoAdjust="0"/>
  </p:normalViewPr>
  <p:slideViewPr>
    <p:cSldViewPr snapToGrid="0">
      <p:cViewPr varScale="1">
        <p:scale>
          <a:sx n="102" d="100"/>
          <a:sy n="102" d="100"/>
        </p:scale>
        <p:origin x="122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69" d="100"/>
          <a:sy n="69" d="100"/>
        </p:scale>
        <p:origin x="337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E6F7A465-F6A8-4180-A774-42174AE814F7}"/>
    <pc:docChg chg="undo custSel modSld modNotesMaster modHandout">
      <pc:chgData name="Tommy McClure" userId="5f57beb918c8a44c" providerId="LiveId" clId="{E6F7A465-F6A8-4180-A774-42174AE814F7}" dt="2024-05-20T00:16:09.424" v="1091" actId="1076"/>
      <pc:docMkLst>
        <pc:docMk/>
      </pc:docMkLst>
      <pc:sldChg chg="modNotesTx">
        <pc:chgData name="Tommy McClure" userId="5f57beb918c8a44c" providerId="LiveId" clId="{E6F7A465-F6A8-4180-A774-42174AE814F7}" dt="2024-05-19T20:29:43.182" v="898" actId="20577"/>
        <pc:sldMkLst>
          <pc:docMk/>
          <pc:sldMk cId="4186662264" sldId="300"/>
        </pc:sldMkLst>
      </pc:sldChg>
      <pc:sldChg chg="modNotesTx">
        <pc:chgData name="Tommy McClure" userId="5f57beb918c8a44c" providerId="LiveId" clId="{E6F7A465-F6A8-4180-A774-42174AE814F7}" dt="2024-05-19T20:07:17.135" v="837" actId="113"/>
        <pc:sldMkLst>
          <pc:docMk/>
          <pc:sldMk cId="3979446328" sldId="310"/>
        </pc:sldMkLst>
      </pc:sldChg>
      <pc:sldChg chg="modSp modNotes modNotesTx">
        <pc:chgData name="Tommy McClure" userId="5f57beb918c8a44c" providerId="LiveId" clId="{E6F7A465-F6A8-4180-A774-42174AE814F7}" dt="2024-05-19T19:51:37.541" v="583" actId="113"/>
        <pc:sldMkLst>
          <pc:docMk/>
          <pc:sldMk cId="2318622657" sldId="320"/>
        </pc:sldMkLst>
        <pc:spChg chg="mod">
          <ac:chgData name="Tommy McClure" userId="5f57beb918c8a44c" providerId="LiveId" clId="{E6F7A465-F6A8-4180-A774-42174AE814F7}" dt="2024-05-19T00:45:16.610" v="409" actId="20577"/>
          <ac:spMkLst>
            <pc:docMk/>
            <pc:sldMk cId="2318622657" sldId="320"/>
            <ac:spMk id="3" creationId="{BACDDDF5-3CB9-F383-A95F-28DD71EB32DF}"/>
          </ac:spMkLst>
        </pc:spChg>
        <pc:spChg chg="mod">
          <ac:chgData name="Tommy McClure" userId="5f57beb918c8a44c" providerId="LiveId" clId="{E6F7A465-F6A8-4180-A774-42174AE814F7}" dt="2024-05-19T00:47:57.236" v="421" actId="20577"/>
          <ac:spMkLst>
            <pc:docMk/>
            <pc:sldMk cId="2318622657" sldId="320"/>
            <ac:spMk id="5" creationId="{DBF77CC9-3E57-F66E-F8A5-18EBA2248494}"/>
          </ac:spMkLst>
        </pc:spChg>
      </pc:sldChg>
      <pc:sldChg chg="modNotes modNotesTx">
        <pc:chgData name="Tommy McClure" userId="5f57beb918c8a44c" providerId="LiveId" clId="{E6F7A465-F6A8-4180-A774-42174AE814F7}" dt="2024-05-19T02:51:03.916" v="496" actId="14100"/>
        <pc:sldMkLst>
          <pc:docMk/>
          <pc:sldMk cId="1114121006" sldId="321"/>
        </pc:sldMkLst>
      </pc:sldChg>
      <pc:sldChg chg="modSp modAnim modNotes modNotesTx">
        <pc:chgData name="Tommy McClure" userId="5f57beb918c8a44c" providerId="LiveId" clId="{E6F7A465-F6A8-4180-A774-42174AE814F7}" dt="2024-05-19T21:02:27.838" v="965" actId="113"/>
        <pc:sldMkLst>
          <pc:docMk/>
          <pc:sldMk cId="2541756138" sldId="322"/>
        </pc:sldMkLst>
        <pc:spChg chg="mod">
          <ac:chgData name="Tommy McClure" userId="5f57beb918c8a44c" providerId="LiveId" clId="{E6F7A465-F6A8-4180-A774-42174AE814F7}" dt="2024-05-19T19:53:45.665" v="599" actId="20577"/>
          <ac:spMkLst>
            <pc:docMk/>
            <pc:sldMk cId="2541756138" sldId="322"/>
            <ac:spMk id="3" creationId="{8A7C2841-47C6-02F9-83CF-508A0ADF02EB}"/>
          </ac:spMkLst>
        </pc:spChg>
      </pc:sldChg>
      <pc:sldChg chg="modSp modAnim modNotes modNotesTx">
        <pc:chgData name="Tommy McClure" userId="5f57beb918c8a44c" providerId="LiveId" clId="{E6F7A465-F6A8-4180-A774-42174AE814F7}" dt="2024-05-19T19:46:45.787" v="550"/>
        <pc:sldMkLst>
          <pc:docMk/>
          <pc:sldMk cId="3201289375" sldId="323"/>
        </pc:sldMkLst>
        <pc:spChg chg="mod">
          <ac:chgData name="Tommy McClure" userId="5f57beb918c8a44c" providerId="LiveId" clId="{E6F7A465-F6A8-4180-A774-42174AE814F7}" dt="2024-05-19T00:07:35.849" v="48" actId="255"/>
          <ac:spMkLst>
            <pc:docMk/>
            <pc:sldMk cId="3201289375" sldId="323"/>
            <ac:spMk id="3" creationId="{8A7C2841-47C6-02F9-83CF-508A0ADF02EB}"/>
          </ac:spMkLst>
        </pc:spChg>
      </pc:sldChg>
      <pc:sldChg chg="modSp modAnim modNotes modNotesTx">
        <pc:chgData name="Tommy McClure" userId="5f57beb918c8a44c" providerId="LiveId" clId="{E6F7A465-F6A8-4180-A774-42174AE814F7}" dt="2024-05-19T19:47:09.472" v="554"/>
        <pc:sldMkLst>
          <pc:docMk/>
          <pc:sldMk cId="364035016" sldId="324"/>
        </pc:sldMkLst>
        <pc:spChg chg="mod">
          <ac:chgData name="Tommy McClure" userId="5f57beb918c8a44c" providerId="LiveId" clId="{E6F7A465-F6A8-4180-A774-42174AE814F7}" dt="2024-05-19T00:31:56.623" v="128" actId="20577"/>
          <ac:spMkLst>
            <pc:docMk/>
            <pc:sldMk cId="364035016" sldId="324"/>
            <ac:spMk id="3" creationId="{8A7C2841-47C6-02F9-83CF-508A0ADF02EB}"/>
          </ac:spMkLst>
        </pc:spChg>
      </pc:sldChg>
      <pc:sldChg chg="modSp mod modAnim modNotes modNotesTx">
        <pc:chgData name="Tommy McClure" userId="5f57beb918c8a44c" providerId="LiveId" clId="{E6F7A465-F6A8-4180-A774-42174AE814F7}" dt="2024-05-19T23:48:56.761" v="1076" actId="113"/>
        <pc:sldMkLst>
          <pc:docMk/>
          <pc:sldMk cId="1777951553" sldId="325"/>
        </pc:sldMkLst>
        <pc:spChg chg="mod">
          <ac:chgData name="Tommy McClure" userId="5f57beb918c8a44c" providerId="LiveId" clId="{E6F7A465-F6A8-4180-A774-42174AE814F7}" dt="2024-05-19T01:02:59.445" v="491" actId="20577"/>
          <ac:spMkLst>
            <pc:docMk/>
            <pc:sldMk cId="1777951553" sldId="325"/>
            <ac:spMk id="2" creationId="{B2EAFF48-132C-6DAA-622E-E58AF3A8D4B4}"/>
          </ac:spMkLst>
        </pc:spChg>
        <pc:spChg chg="mod">
          <ac:chgData name="Tommy McClure" userId="5f57beb918c8a44c" providerId="LiveId" clId="{E6F7A465-F6A8-4180-A774-42174AE814F7}" dt="2024-05-19T23:31:36.835" v="984" actId="20577"/>
          <ac:spMkLst>
            <pc:docMk/>
            <pc:sldMk cId="1777951553" sldId="325"/>
            <ac:spMk id="3" creationId="{8A7C2841-47C6-02F9-83CF-508A0ADF02EB}"/>
          </ac:spMkLst>
        </pc:spChg>
      </pc:sldChg>
      <pc:sldChg chg="modAnim modNotes modNotesTx">
        <pc:chgData name="Tommy McClure" userId="5f57beb918c8a44c" providerId="LiveId" clId="{E6F7A465-F6A8-4180-A774-42174AE814F7}" dt="2024-05-19T19:48:20.646" v="563"/>
        <pc:sldMkLst>
          <pc:docMk/>
          <pc:sldMk cId="2699085865" sldId="326"/>
        </pc:sldMkLst>
      </pc:sldChg>
      <pc:sldChg chg="modAnim modNotes modNotesTx">
        <pc:chgData name="Tommy McClure" userId="5f57beb918c8a44c" providerId="LiveId" clId="{E6F7A465-F6A8-4180-A774-42174AE814F7}" dt="2024-05-19T19:48:53.484" v="567"/>
        <pc:sldMkLst>
          <pc:docMk/>
          <pc:sldMk cId="276475979" sldId="327"/>
        </pc:sldMkLst>
      </pc:sldChg>
      <pc:sldChg chg="addSp delSp modSp mod modAnim modNotes modNotesTx">
        <pc:chgData name="Tommy McClure" userId="5f57beb918c8a44c" providerId="LiveId" clId="{E6F7A465-F6A8-4180-A774-42174AE814F7}" dt="2024-05-19T23:58:17.871" v="1077" actId="6549"/>
        <pc:sldMkLst>
          <pc:docMk/>
          <pc:sldMk cId="2063456403" sldId="328"/>
        </pc:sldMkLst>
        <pc:spChg chg="mod">
          <ac:chgData name="Tommy McClure" userId="5f57beb918c8a44c" providerId="LiveId" clId="{E6F7A465-F6A8-4180-A774-42174AE814F7}" dt="2024-05-19T19:49:08.642" v="570" actId="6549"/>
          <ac:spMkLst>
            <pc:docMk/>
            <pc:sldMk cId="2063456403" sldId="328"/>
            <ac:spMk id="2" creationId="{B2EAFF48-132C-6DAA-622E-E58AF3A8D4B4}"/>
          </ac:spMkLst>
        </pc:spChg>
        <pc:spChg chg="mod">
          <ac:chgData name="Tommy McClure" userId="5f57beb918c8a44c" providerId="LiveId" clId="{E6F7A465-F6A8-4180-A774-42174AE814F7}" dt="2024-05-19T00:39:53.690" v="359" actId="20577"/>
          <ac:spMkLst>
            <pc:docMk/>
            <pc:sldMk cId="2063456403" sldId="328"/>
            <ac:spMk id="3" creationId="{8A7C2841-47C6-02F9-83CF-508A0ADF02EB}"/>
          </ac:spMkLst>
        </pc:spChg>
        <pc:spChg chg="mod">
          <ac:chgData name="Tommy McClure" userId="5f57beb918c8a44c" providerId="LiveId" clId="{E6F7A465-F6A8-4180-A774-42174AE814F7}" dt="2024-05-19T00:40:05.031" v="372" actId="1036"/>
          <ac:spMkLst>
            <pc:docMk/>
            <pc:sldMk cId="2063456403" sldId="328"/>
            <ac:spMk id="7" creationId="{26C5A30A-38F1-F6CB-7E8D-B0FECAD57D49}"/>
          </ac:spMkLst>
        </pc:spChg>
        <pc:spChg chg="mod">
          <ac:chgData name="Tommy McClure" userId="5f57beb918c8a44c" providerId="LiveId" clId="{E6F7A465-F6A8-4180-A774-42174AE814F7}" dt="2024-05-19T00:40:55.203" v="389" actId="1037"/>
          <ac:spMkLst>
            <pc:docMk/>
            <pc:sldMk cId="2063456403" sldId="328"/>
            <ac:spMk id="8" creationId="{A1EF4DE1-0F1E-9AF5-D36D-2CF7DB409546}"/>
          </ac:spMkLst>
        </pc:spChg>
        <pc:spChg chg="add del mod">
          <ac:chgData name="Tommy McClure" userId="5f57beb918c8a44c" providerId="LiveId" clId="{E6F7A465-F6A8-4180-A774-42174AE814F7}" dt="2024-05-19T19:59:56.614" v="604" actId="478"/>
          <ac:spMkLst>
            <pc:docMk/>
            <pc:sldMk cId="2063456403" sldId="328"/>
            <ac:spMk id="10" creationId="{D0B3F6F4-40C8-4B03-0A1B-7BDE8D6D81C6}"/>
          </ac:spMkLst>
        </pc:spChg>
      </pc:sldChg>
      <pc:sldChg chg="modSp mod modAnim modNotes modNotesTx">
        <pc:chgData name="Tommy McClure" userId="5f57beb918c8a44c" providerId="LiveId" clId="{E6F7A465-F6A8-4180-A774-42174AE814F7}" dt="2024-05-20T00:16:09.424" v="1091" actId="1076"/>
        <pc:sldMkLst>
          <pc:docMk/>
          <pc:sldMk cId="3773722376" sldId="329"/>
        </pc:sldMkLst>
        <pc:spChg chg="mod">
          <ac:chgData name="Tommy McClure" userId="5f57beb918c8a44c" providerId="LiveId" clId="{E6F7A465-F6A8-4180-A774-42174AE814F7}" dt="2024-05-19T00:59:18.185" v="479" actId="1035"/>
          <ac:spMkLst>
            <pc:docMk/>
            <pc:sldMk cId="3773722376" sldId="329"/>
            <ac:spMk id="2" creationId="{B2EAFF48-132C-6DAA-622E-E58AF3A8D4B4}"/>
          </ac:spMkLst>
        </pc:spChg>
      </pc:sldChg>
      <pc:sldChg chg="modNotes">
        <pc:chgData name="Tommy McClure" userId="5f57beb918c8a44c" providerId="LiveId" clId="{E6F7A465-F6A8-4180-A774-42174AE814F7}" dt="2024-05-19T02:53:54.370" v="542" actId="1076"/>
        <pc:sldMkLst>
          <pc:docMk/>
          <pc:sldMk cId="3365715871" sldId="3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C669D0-F8F9-909F-F36A-221EAC74246F}"/>
              </a:ext>
            </a:extLst>
          </p:cNvPr>
          <p:cNvSpPr>
            <a:spLocks noGrp="1"/>
          </p:cNvSpPr>
          <p:nvPr>
            <p:ph type="hdr" sz="quarter"/>
          </p:nvPr>
        </p:nvSpPr>
        <p:spPr>
          <a:xfrm>
            <a:off x="0" y="1"/>
            <a:ext cx="3077739" cy="513428"/>
          </a:xfrm>
          <a:prstGeom prst="rect">
            <a:avLst/>
          </a:prstGeom>
        </p:spPr>
        <p:txBody>
          <a:bodyPr vert="horz" lIns="99044" tIns="49523" rIns="99044" bIns="49523" rtlCol="0"/>
          <a:lstStyle>
            <a:lvl1pPr algn="l">
              <a:defRPr sz="1400"/>
            </a:lvl1pPr>
          </a:lstStyle>
          <a:p>
            <a:endParaRPr lang="en-US" sz="1000"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4361AC27-49A0-3B4C-5F49-D6641499EF0B}"/>
              </a:ext>
            </a:extLst>
          </p:cNvPr>
          <p:cNvSpPr>
            <a:spLocks noGrp="1"/>
          </p:cNvSpPr>
          <p:nvPr>
            <p:ph type="dt" sz="quarter" idx="1"/>
          </p:nvPr>
        </p:nvSpPr>
        <p:spPr>
          <a:xfrm>
            <a:off x="4023093" y="1"/>
            <a:ext cx="3077739" cy="513428"/>
          </a:xfrm>
          <a:prstGeom prst="rect">
            <a:avLst/>
          </a:prstGeom>
        </p:spPr>
        <p:txBody>
          <a:bodyPr vert="horz" lIns="99044" tIns="49523" rIns="99044" bIns="49523" rtlCol="0"/>
          <a:lstStyle>
            <a:lvl1pPr algn="r">
              <a:defRPr sz="1400"/>
            </a:lvl1pPr>
          </a:lstStyle>
          <a:p>
            <a:r>
              <a:rPr lang="en-US" sz="1000">
                <a:latin typeface="Arial" panose="020B0604020202020204" pitchFamily="34" charset="0"/>
                <a:cs typeface="Arial" panose="020B0604020202020204" pitchFamily="34" charset="0"/>
              </a:rPr>
              <a:t>5/26/2024 pm</a:t>
            </a:r>
            <a:endParaRPr lang="en-US" sz="10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77AD1BD-C6AD-D1DF-596E-659165024C33}"/>
              </a:ext>
            </a:extLst>
          </p:cNvPr>
          <p:cNvSpPr>
            <a:spLocks noGrp="1"/>
          </p:cNvSpPr>
          <p:nvPr>
            <p:ph type="ftr" sz="quarter" idx="2"/>
          </p:nvPr>
        </p:nvSpPr>
        <p:spPr>
          <a:xfrm>
            <a:off x="0" y="9719598"/>
            <a:ext cx="3077739" cy="513427"/>
          </a:xfrm>
          <a:prstGeom prst="rect">
            <a:avLst/>
          </a:prstGeom>
        </p:spPr>
        <p:txBody>
          <a:bodyPr vert="horz" lIns="99044" tIns="49523" rIns="99044" bIns="49523" rtlCol="0" anchor="b"/>
          <a:lstStyle>
            <a:lvl1pPr algn="l">
              <a:defRPr sz="1400"/>
            </a:lvl1pPr>
          </a:lstStyle>
          <a:p>
            <a:r>
              <a:rPr lang="en-US" sz="1000">
                <a:latin typeface="Arial" panose="020B0604020202020204" pitchFamily="34" charset="0"/>
                <a:cs typeface="Arial" panose="020B0604020202020204" pitchFamily="34" charset="0"/>
              </a:rPr>
              <a:t>Richard Lidh</a:t>
            </a:r>
            <a:endParaRPr lang="en-US" sz="10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A1BA659A-33FC-973A-2DD5-89A959CA8CDC}"/>
              </a:ext>
            </a:extLst>
          </p:cNvPr>
          <p:cNvSpPr>
            <a:spLocks noGrp="1"/>
          </p:cNvSpPr>
          <p:nvPr>
            <p:ph type="sldNum" sz="quarter" idx="3"/>
          </p:nvPr>
        </p:nvSpPr>
        <p:spPr>
          <a:xfrm>
            <a:off x="4023093" y="9719598"/>
            <a:ext cx="3077739" cy="513427"/>
          </a:xfrm>
          <a:prstGeom prst="rect">
            <a:avLst/>
          </a:prstGeom>
        </p:spPr>
        <p:txBody>
          <a:bodyPr vert="horz" lIns="99044" tIns="49523" rIns="99044" bIns="49523" rtlCol="0" anchor="b"/>
          <a:lstStyle>
            <a:lvl1pPr algn="r">
              <a:defRPr sz="1400"/>
            </a:lvl1pPr>
          </a:lstStyle>
          <a:p>
            <a:fld id="{7E4A2DCA-E9F6-4345-9316-BF42F09A2C30}" type="slidenum">
              <a:rPr lang="en-US" sz="100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566911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513428"/>
          </a:xfrm>
          <a:prstGeom prst="rect">
            <a:avLst/>
          </a:prstGeom>
        </p:spPr>
        <p:txBody>
          <a:bodyPr vert="horz" lIns="99044" tIns="49523" rIns="99044" bIns="49523" rtlCol="0"/>
          <a:lstStyle>
            <a:lvl1pPr algn="l">
              <a:defRPr sz="1400"/>
            </a:lvl1pPr>
          </a:lstStyle>
          <a:p>
            <a:endParaRPr lang="en-US" dirty="0"/>
          </a:p>
        </p:txBody>
      </p:sp>
      <p:sp>
        <p:nvSpPr>
          <p:cNvPr id="3" name="Date Placeholder 2"/>
          <p:cNvSpPr>
            <a:spLocks noGrp="1"/>
          </p:cNvSpPr>
          <p:nvPr>
            <p:ph type="dt" idx="1"/>
          </p:nvPr>
        </p:nvSpPr>
        <p:spPr>
          <a:xfrm>
            <a:off x="4023093" y="1"/>
            <a:ext cx="3077739" cy="513428"/>
          </a:xfrm>
          <a:prstGeom prst="rect">
            <a:avLst/>
          </a:prstGeom>
        </p:spPr>
        <p:txBody>
          <a:bodyPr vert="horz" lIns="99044" tIns="49523" rIns="99044" bIns="49523" rtlCol="0"/>
          <a:lstStyle>
            <a:lvl1pPr algn="r">
              <a:defRPr sz="1400"/>
            </a:lvl1pPr>
          </a:lstStyle>
          <a:p>
            <a:r>
              <a:rPr lang="en-US"/>
              <a:t>5/26/2024 pm</a:t>
            </a:r>
            <a:endParaRPr lang="en-US" dirty="0"/>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44" tIns="49523" rIns="99044" bIns="49523" rtlCol="0" anchor="ctr"/>
          <a:lstStyle/>
          <a:p>
            <a:endParaRPr lang="en-US" dirty="0"/>
          </a:p>
        </p:txBody>
      </p:sp>
      <p:sp>
        <p:nvSpPr>
          <p:cNvPr id="5" name="Notes Placeholder 4"/>
          <p:cNvSpPr>
            <a:spLocks noGrp="1"/>
          </p:cNvSpPr>
          <p:nvPr>
            <p:ph type="body" sz="quarter" idx="3"/>
          </p:nvPr>
        </p:nvSpPr>
        <p:spPr>
          <a:xfrm>
            <a:off x="710248" y="4924643"/>
            <a:ext cx="5681980" cy="4029255"/>
          </a:xfrm>
          <a:prstGeom prst="rect">
            <a:avLst/>
          </a:prstGeom>
        </p:spPr>
        <p:txBody>
          <a:bodyPr vert="horz" lIns="99044" tIns="49523" rIns="99044" bIns="495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3427"/>
          </a:xfrm>
          <a:prstGeom prst="rect">
            <a:avLst/>
          </a:prstGeom>
        </p:spPr>
        <p:txBody>
          <a:bodyPr vert="horz" lIns="99044" tIns="49523" rIns="99044" bIns="49523" rtlCol="0" anchor="b"/>
          <a:lstStyle>
            <a:lvl1pPr algn="l">
              <a:defRPr sz="1400"/>
            </a:lvl1pPr>
          </a:lstStyle>
          <a:p>
            <a:r>
              <a:rPr lang="en-US"/>
              <a:t>Richard Lidh</a:t>
            </a:r>
            <a:endParaRPr lang="en-US" dirty="0"/>
          </a:p>
        </p:txBody>
      </p:sp>
      <p:sp>
        <p:nvSpPr>
          <p:cNvPr id="7" name="Slide Number Placeholder 6"/>
          <p:cNvSpPr>
            <a:spLocks noGrp="1"/>
          </p:cNvSpPr>
          <p:nvPr>
            <p:ph type="sldNum" sz="quarter" idx="5"/>
          </p:nvPr>
        </p:nvSpPr>
        <p:spPr>
          <a:xfrm>
            <a:off x="4023093" y="9719598"/>
            <a:ext cx="3077739" cy="513427"/>
          </a:xfrm>
          <a:prstGeom prst="rect">
            <a:avLst/>
          </a:prstGeom>
        </p:spPr>
        <p:txBody>
          <a:bodyPr vert="horz" lIns="99044" tIns="49523" rIns="99044" bIns="49523" rtlCol="0" anchor="b"/>
          <a:lstStyle>
            <a:lvl1pPr algn="r">
              <a:defRPr sz="1400"/>
            </a:lvl1pPr>
          </a:lstStyle>
          <a:p>
            <a:fld id="{FA5A9608-B288-5444-9C81-49B56A597B1B}" type="slidenum">
              <a:rPr lang="en-US" smtClean="0"/>
              <a:t>‹#›</a:t>
            </a:fld>
            <a:endParaRPr lang="en-US" dirty="0"/>
          </a:p>
        </p:txBody>
      </p:sp>
    </p:spTree>
    <p:extLst>
      <p:ext uri="{BB962C8B-B14F-4D97-AF65-F5344CB8AC3E}">
        <p14:creationId xmlns:p14="http://schemas.microsoft.com/office/powerpoint/2010/main" val="266177848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Glendol McClure; presented at Washington Street Church of Christ; May 19, 2024</a:t>
            </a:r>
          </a:p>
          <a:p>
            <a:endParaRPr lang="en-US" dirty="0"/>
          </a:p>
          <a:p>
            <a:r>
              <a:rPr lang="en-US" b="1" dirty="0"/>
              <a:t>Hebrews 9:27-28</a:t>
            </a:r>
            <a:r>
              <a:rPr lang="en-US" dirty="0"/>
              <a:t> – “27 And just as </a:t>
            </a:r>
            <a:r>
              <a:rPr lang="en-US" b="1" dirty="0"/>
              <a:t>it is appointed for man to die once</a:t>
            </a:r>
            <a:r>
              <a:rPr lang="en-US" dirty="0"/>
              <a:t>, and after that comes judgment, 28 so Christ, having been offered once to bear the sins of many, will appear a second time, not to deal with sin but to save those who are eagerly waiting for him.”</a:t>
            </a:r>
          </a:p>
        </p:txBody>
      </p:sp>
      <p:sp>
        <p:nvSpPr>
          <p:cNvPr id="4" name="Date Placeholder 3"/>
          <p:cNvSpPr>
            <a:spLocks noGrp="1"/>
          </p:cNvSpPr>
          <p:nvPr>
            <p:ph type="dt" idx="1"/>
          </p:nvPr>
        </p:nvSpPr>
        <p:spPr/>
        <p:txBody>
          <a:bodyPr/>
          <a:lstStyle/>
          <a:p>
            <a:r>
              <a:rPr lang="en-US"/>
              <a:t>5/26/2024 pm</a:t>
            </a:r>
            <a:endParaRPr lang="en-US" dirty="0"/>
          </a:p>
        </p:txBody>
      </p:sp>
      <p:sp>
        <p:nvSpPr>
          <p:cNvPr id="5" name="Slide Number Placeholder 4"/>
          <p:cNvSpPr>
            <a:spLocks noGrp="1"/>
          </p:cNvSpPr>
          <p:nvPr>
            <p:ph type="sldNum" sz="quarter" idx="5"/>
          </p:nvPr>
        </p:nvSpPr>
        <p:spPr/>
        <p:txBody>
          <a:bodyPr/>
          <a:lstStyle/>
          <a:p>
            <a:fld id="{FA5A9608-B288-5444-9C81-49B56A597B1B}" type="slidenum">
              <a:rPr lang="en-US" smtClean="0"/>
              <a:t>1</a:t>
            </a:fld>
            <a:endParaRPr lang="en-US" dirty="0"/>
          </a:p>
        </p:txBody>
      </p:sp>
      <p:sp>
        <p:nvSpPr>
          <p:cNvPr id="6" name="Footer Placeholder 5">
            <a:extLst>
              <a:ext uri="{FF2B5EF4-FFF2-40B4-BE49-F238E27FC236}">
                <a16:creationId xmlns:a16="http://schemas.microsoft.com/office/drawing/2014/main" id="{17B12215-8F54-1A76-D554-5C9F87ACCCB9}"/>
              </a:ext>
            </a:extLst>
          </p:cNvPr>
          <p:cNvSpPr>
            <a:spLocks noGrp="1"/>
          </p:cNvSpPr>
          <p:nvPr>
            <p:ph type="ftr" sz="quarter" idx="4"/>
          </p:nvPr>
        </p:nvSpPr>
        <p:spPr/>
        <p:txBody>
          <a:bodyPr/>
          <a:lstStyle/>
          <a:p>
            <a:r>
              <a:rPr lang="en-US"/>
              <a:t>Richard Lidh</a:t>
            </a:r>
            <a:endParaRPr lang="en-US" dirty="0"/>
          </a:p>
        </p:txBody>
      </p:sp>
    </p:spTree>
    <p:extLst>
      <p:ext uri="{BB962C8B-B14F-4D97-AF65-F5344CB8AC3E}">
        <p14:creationId xmlns:p14="http://schemas.microsoft.com/office/powerpoint/2010/main" val="145287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203200"/>
            <a:ext cx="3603625" cy="2703513"/>
          </a:xfrm>
        </p:spPr>
      </p:sp>
      <p:sp>
        <p:nvSpPr>
          <p:cNvPr id="3" name="Notes Placeholder 2"/>
          <p:cNvSpPr>
            <a:spLocks noGrp="1"/>
          </p:cNvSpPr>
          <p:nvPr>
            <p:ph type="body" idx="1"/>
          </p:nvPr>
        </p:nvSpPr>
        <p:spPr>
          <a:xfrm>
            <a:off x="1" y="2906803"/>
            <a:ext cx="7102475" cy="7326223"/>
          </a:xfrm>
        </p:spPr>
        <p:txBody>
          <a:bodyPr/>
          <a:lstStyle/>
          <a:p>
            <a:r>
              <a:rPr lang="en-US" sz="1400" b="1" dirty="0">
                <a:latin typeface="Candara" panose="020E0502030303020204" pitchFamily="34" charset="0"/>
              </a:rPr>
              <a:t>II Peter 3:9-13</a:t>
            </a:r>
            <a:r>
              <a:rPr lang="en-US" sz="1400" dirty="0">
                <a:latin typeface="Candara" panose="020E0502030303020204" pitchFamily="34" charset="0"/>
              </a:rPr>
              <a:t> – “9  The Lord is not slow to fulfill his promise as some count slowness, but is </a:t>
            </a:r>
            <a:r>
              <a:rPr lang="en-US" sz="1400" b="1" dirty="0">
                <a:latin typeface="Candara" panose="020E0502030303020204" pitchFamily="34" charset="0"/>
              </a:rPr>
              <a:t>patient toward you</a:t>
            </a:r>
            <a:r>
              <a:rPr lang="en-US" sz="1400" dirty="0">
                <a:latin typeface="Candara" panose="020E0502030303020204" pitchFamily="34" charset="0"/>
              </a:rPr>
              <a:t>, not wishing that any should perish, but that all should reach repentance. 10 But the day of the Lord will come like a thief, and then the heavens will pass away with a roar, and the heavenly bodies will be burned up and dissolved, and the earth and the works that are done on it will be exposed. 11 Since all these things are thus to be dissolved, what sort of people ought you to be in lives of holiness and godliness, 12  waiting for and hastening the coming of the day of God, because of which the heavens will be set on fire and dissolved, and the heavenly bodies will melt as they burn! 13 But according to his promise we are waiting for new heavens and a new earth in which righteousness dwells.”</a:t>
            </a:r>
          </a:p>
          <a:p>
            <a:endParaRPr lang="en-US" sz="1400" dirty="0">
              <a:latin typeface="Candara" panose="020E0502030303020204" pitchFamily="34" charset="0"/>
            </a:endParaRPr>
          </a:p>
          <a:p>
            <a:r>
              <a:rPr lang="en-US" sz="1400" b="1" dirty="0">
                <a:latin typeface="Candara" panose="020E0502030303020204" pitchFamily="34" charset="0"/>
              </a:rPr>
              <a:t>Revelation 21:8</a:t>
            </a:r>
            <a:r>
              <a:rPr lang="en-US" sz="1400" dirty="0">
                <a:latin typeface="Candara" panose="020E0502030303020204" pitchFamily="34" charset="0"/>
              </a:rPr>
              <a:t> – “But as for the cowardly, the faithless, the detestable, as for murderers, the sexually immoral, sorcerers, idolaters, and all liars, their portion will be in the lake that </a:t>
            </a:r>
            <a:r>
              <a:rPr lang="en-US" sz="1400" b="1" dirty="0">
                <a:latin typeface="Candara" panose="020E0502030303020204" pitchFamily="34" charset="0"/>
              </a:rPr>
              <a:t>burns with fire and sulfur</a:t>
            </a:r>
            <a:r>
              <a:rPr lang="en-US" sz="1400" dirty="0">
                <a:latin typeface="Candara" panose="020E0502030303020204" pitchFamily="34" charset="0"/>
              </a:rPr>
              <a:t>, which is the second death.“</a:t>
            </a:r>
          </a:p>
          <a:p>
            <a:endParaRPr lang="en-US" sz="1400" dirty="0">
              <a:latin typeface="Candara" panose="020E0502030303020204" pitchFamily="34" charset="0"/>
            </a:endParaRPr>
          </a:p>
          <a:p>
            <a:r>
              <a:rPr lang="en-US" sz="1400" b="1" dirty="0">
                <a:latin typeface="Candara" panose="020E0502030303020204" pitchFamily="34" charset="0"/>
              </a:rPr>
              <a:t>II Thessalonians 1:5-12</a:t>
            </a:r>
            <a:r>
              <a:rPr lang="en-US" sz="1400" dirty="0">
                <a:latin typeface="Candara" panose="020E0502030303020204" pitchFamily="34" charset="0"/>
              </a:rPr>
              <a:t> – “5 This is evidence of the righteous judgment of God, that you may be considered worthy of the kingdom of God, for which you are also suffering – 6 since indeed God considers it just to repay with affliction those who afflict you, 7 and to grant relief to you who are afflicted as well as to us, when the Lord Jesus is revealed from heaven with his mighty angels 8  </a:t>
            </a:r>
            <a:r>
              <a:rPr lang="en-US" sz="1400" b="1" dirty="0">
                <a:latin typeface="Candara" panose="020E0502030303020204" pitchFamily="34" charset="0"/>
              </a:rPr>
              <a:t>in flaming fire, inflicting vengeance on those who do not know God</a:t>
            </a:r>
            <a:r>
              <a:rPr lang="en-US" sz="1400" dirty="0">
                <a:latin typeface="Candara" panose="020E0502030303020204" pitchFamily="34" charset="0"/>
              </a:rPr>
              <a:t> and on those who do not obey the gospel of our Lord Jesus. 9 They will suffer the punishment of eternal destruction, away from the presence of the Lord and from the glory of his might, 10  when he comes on that day to be glorified in his saints, and to be marveled at among all who have believed, because our testimony to you was believed. 11 To this end we always pray for you, that our God may make you worthy of his calling and may fulfill every resolve for good and every work of faith by his power, 12 so that the name of our Lord Jesus may be glorified in you, and you in him, according to the grace of our God and the Lord Jesus Christ.”</a:t>
            </a:r>
          </a:p>
          <a:p>
            <a:endParaRPr lang="en-US" sz="1400" dirty="0">
              <a:latin typeface="Candara" panose="020E0502030303020204" pitchFamily="34" charset="0"/>
            </a:endParaRPr>
          </a:p>
          <a:p>
            <a:r>
              <a:rPr lang="en-US" sz="1400" b="1" dirty="0">
                <a:latin typeface="Candara" panose="020E0502030303020204" pitchFamily="34" charset="0"/>
              </a:rPr>
              <a:t>II Corinthians 5:11</a:t>
            </a:r>
            <a:r>
              <a:rPr lang="en-US" sz="1400" dirty="0">
                <a:latin typeface="Candara" panose="020E0502030303020204" pitchFamily="34" charset="0"/>
              </a:rPr>
              <a:t> – “Therefore, </a:t>
            </a:r>
            <a:r>
              <a:rPr lang="en-US" sz="1400" b="1" dirty="0">
                <a:latin typeface="Candara" panose="020E0502030303020204" pitchFamily="34" charset="0"/>
              </a:rPr>
              <a:t>knowing the fear of the Lord</a:t>
            </a:r>
            <a:r>
              <a:rPr lang="en-US" sz="1400" dirty="0">
                <a:latin typeface="Candara" panose="020E0502030303020204" pitchFamily="34" charset="0"/>
              </a:rPr>
              <a:t>, we persuade others. But what we are is known to God, and I hope it is known also to your conscience.”</a:t>
            </a:r>
          </a:p>
          <a:p>
            <a:endParaRPr lang="en-US" sz="1400" dirty="0">
              <a:latin typeface="Candara" panose="020E0502030303020204" pitchFamily="34" charset="0"/>
            </a:endParaRPr>
          </a:p>
          <a:p>
            <a:r>
              <a:rPr lang="en-US" sz="1400" b="1" dirty="0">
                <a:latin typeface="Candara" panose="020E0502030303020204" pitchFamily="34" charset="0"/>
              </a:rPr>
              <a:t>I Peter 4:17-19</a:t>
            </a:r>
            <a:r>
              <a:rPr lang="en-US" sz="1400" dirty="0">
                <a:latin typeface="Candara" panose="020E0502030303020204" pitchFamily="34" charset="0"/>
              </a:rPr>
              <a:t> – “17 For it is time for judgment to begin at the household of God; and if it begins with us, what will be the outcome for those who do not obey the gospel of God? 18 And ‘If </a:t>
            </a:r>
            <a:r>
              <a:rPr lang="en-US" sz="1400" b="1" dirty="0">
                <a:latin typeface="Candara" panose="020E0502030303020204" pitchFamily="34" charset="0"/>
              </a:rPr>
              <a:t>the righteous is scarcely saved</a:t>
            </a:r>
            <a:r>
              <a:rPr lang="en-US" sz="1400" dirty="0">
                <a:latin typeface="Candara" panose="020E0502030303020204" pitchFamily="34" charset="0"/>
              </a:rPr>
              <a:t>, what will become of the ungodly and the sinner?’ 19 Therefore let those who suffer according to God's will entrust their souls to a faithful Creator while doing good.”</a:t>
            </a:r>
          </a:p>
          <a:p>
            <a:endParaRPr lang="en-US" sz="1400" dirty="0">
              <a:latin typeface="Candara" panose="020E0502030303020204" pitchFamily="34" charset="0"/>
            </a:endParaRPr>
          </a:p>
          <a:p>
            <a:r>
              <a:rPr lang="en-US" sz="1400" b="1" dirty="0">
                <a:latin typeface="Candara" panose="020E0502030303020204" pitchFamily="34" charset="0"/>
              </a:rPr>
              <a:t>II Peter 2:20-21</a:t>
            </a:r>
            <a:r>
              <a:rPr lang="en-US" sz="1400" dirty="0">
                <a:latin typeface="Candara" panose="020E0502030303020204" pitchFamily="34" charset="0"/>
              </a:rPr>
              <a:t> – “20 For if, after they have escaped the defilements of the world through the knowledge of our Lord and Savior Jesus Christ, they are again entangled in them and overcome, the last state </a:t>
            </a:r>
            <a:r>
              <a:rPr lang="en-US" sz="1400" b="1" dirty="0">
                <a:latin typeface="Candara" panose="020E0502030303020204" pitchFamily="34" charset="0"/>
              </a:rPr>
              <a:t>has become worse</a:t>
            </a:r>
            <a:r>
              <a:rPr lang="en-US" sz="1400" dirty="0">
                <a:latin typeface="Candara" panose="020E0502030303020204" pitchFamily="34" charset="0"/>
              </a:rPr>
              <a:t> for them than the first. 21 For it would have been better for them never to have known the way of righteousness than after knowing it to turn back from the holy commandment delivered to them.”</a:t>
            </a:r>
          </a:p>
        </p:txBody>
      </p:sp>
      <p:sp>
        <p:nvSpPr>
          <p:cNvPr id="4" name="Slide Number Placeholder 3"/>
          <p:cNvSpPr>
            <a:spLocks noGrp="1"/>
          </p:cNvSpPr>
          <p:nvPr>
            <p:ph type="sldNum" sz="quarter" idx="5"/>
          </p:nvPr>
        </p:nvSpPr>
        <p:spPr/>
        <p:txBody>
          <a:bodyPr/>
          <a:lstStyle/>
          <a:p>
            <a:fld id="{FA5A9608-B288-5444-9C81-49B56A597B1B}" type="slidenum">
              <a:rPr lang="en-US" smtClean="0"/>
              <a:t>10</a:t>
            </a:fld>
            <a:endParaRPr lang="en-US" dirty="0"/>
          </a:p>
        </p:txBody>
      </p:sp>
      <p:sp>
        <p:nvSpPr>
          <p:cNvPr id="5" name="Date Placeholder 4">
            <a:extLst>
              <a:ext uri="{FF2B5EF4-FFF2-40B4-BE49-F238E27FC236}">
                <a16:creationId xmlns:a16="http://schemas.microsoft.com/office/drawing/2014/main" id="{56EB20B7-3993-F715-29E5-C77F6F17AE5E}"/>
              </a:ext>
            </a:extLst>
          </p:cNvPr>
          <p:cNvSpPr>
            <a:spLocks noGrp="1"/>
          </p:cNvSpPr>
          <p:nvPr>
            <p:ph type="dt" idx="1"/>
          </p:nvPr>
        </p:nvSpPr>
        <p:spPr/>
        <p:txBody>
          <a:bodyPr/>
          <a:lstStyle/>
          <a:p>
            <a:r>
              <a:rPr lang="en-US"/>
              <a:t>5/26/2024 pm</a:t>
            </a:r>
            <a:endParaRPr lang="en-US" dirty="0"/>
          </a:p>
        </p:txBody>
      </p:sp>
      <p:sp>
        <p:nvSpPr>
          <p:cNvPr id="6" name="Footer Placeholder 5">
            <a:extLst>
              <a:ext uri="{FF2B5EF4-FFF2-40B4-BE49-F238E27FC236}">
                <a16:creationId xmlns:a16="http://schemas.microsoft.com/office/drawing/2014/main" id="{B11D569E-6D53-572F-8B6C-D81F84E18350}"/>
              </a:ext>
            </a:extLst>
          </p:cNvPr>
          <p:cNvSpPr>
            <a:spLocks noGrp="1"/>
          </p:cNvSpPr>
          <p:nvPr>
            <p:ph type="ftr" sz="quarter" idx="4"/>
          </p:nvPr>
        </p:nvSpPr>
        <p:spPr/>
        <p:txBody>
          <a:bodyPr/>
          <a:lstStyle/>
          <a:p>
            <a:r>
              <a:rPr lang="en-US"/>
              <a:t>Richard Lidh</a:t>
            </a:r>
            <a:endParaRPr lang="en-US" dirty="0"/>
          </a:p>
        </p:txBody>
      </p:sp>
    </p:spTree>
    <p:extLst>
      <p:ext uri="{BB962C8B-B14F-4D97-AF65-F5344CB8AC3E}">
        <p14:creationId xmlns:p14="http://schemas.microsoft.com/office/powerpoint/2010/main" val="1625372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732437"/>
            <a:ext cx="7102475" cy="5500588"/>
          </a:xfrm>
        </p:spPr>
        <p:txBody>
          <a:bodyPr/>
          <a:lstStyle/>
          <a:p>
            <a:r>
              <a:rPr lang="en-US" b="1" dirty="0">
                <a:latin typeface="Arial" panose="020B0604020202020204" pitchFamily="34" charset="0"/>
                <a:cs typeface="Arial" panose="020B0604020202020204" pitchFamily="34" charset="0"/>
              </a:rPr>
              <a:t>I Peter 1:24</a:t>
            </a:r>
            <a:r>
              <a:rPr lang="en-US" dirty="0">
                <a:latin typeface="Arial" panose="020B0604020202020204" pitchFamily="34" charset="0"/>
                <a:cs typeface="Arial" panose="020B0604020202020204" pitchFamily="34" charset="0"/>
              </a:rPr>
              <a:t> – “24 for ‘</a:t>
            </a:r>
            <a:r>
              <a:rPr lang="en-US" b="1" dirty="0">
                <a:latin typeface="Arial" panose="020B0604020202020204" pitchFamily="34" charset="0"/>
                <a:cs typeface="Arial" panose="020B0604020202020204" pitchFamily="34" charset="0"/>
              </a:rPr>
              <a:t>All flesh is like grass and all its glory like the flower of grass. The grass withers, and the flower falls</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James 1:9-12</a:t>
            </a:r>
            <a:r>
              <a:rPr lang="en-US" dirty="0">
                <a:latin typeface="Arial" panose="020B0604020202020204" pitchFamily="34" charset="0"/>
                <a:cs typeface="Arial" panose="020B0604020202020204" pitchFamily="34" charset="0"/>
              </a:rPr>
              <a:t> – “9 Let the lowly brother boast in his exaltation, 10 and the rich in his humiliation, because like a flower of the grass </a:t>
            </a:r>
            <a:r>
              <a:rPr lang="en-US" b="1" dirty="0">
                <a:latin typeface="Arial" panose="020B0604020202020204" pitchFamily="34" charset="0"/>
                <a:cs typeface="Arial" panose="020B0604020202020204" pitchFamily="34" charset="0"/>
              </a:rPr>
              <a:t>he will pass away</a:t>
            </a:r>
            <a:r>
              <a:rPr lang="en-US" dirty="0">
                <a:latin typeface="Arial" panose="020B0604020202020204" pitchFamily="34" charset="0"/>
                <a:cs typeface="Arial" panose="020B0604020202020204" pitchFamily="34" charset="0"/>
              </a:rPr>
              <a:t>. 11 For the sun rises with its scorching heat and withers the grass; its flower falls, and its beauty perishes. So also will the rich man fade away in the midst of his pursuits. 12  Blessed is the man who remains steadfast under trial, for </a:t>
            </a:r>
            <a:r>
              <a:rPr lang="en-US" b="1" dirty="0">
                <a:latin typeface="Arial" panose="020B0604020202020204" pitchFamily="34" charset="0"/>
                <a:cs typeface="Arial" panose="020B0604020202020204" pitchFamily="34" charset="0"/>
              </a:rPr>
              <a:t>when he has stood the test</a:t>
            </a:r>
            <a:r>
              <a:rPr lang="en-US" dirty="0">
                <a:latin typeface="Arial" panose="020B0604020202020204" pitchFamily="34" charset="0"/>
                <a:cs typeface="Arial" panose="020B0604020202020204" pitchFamily="34" charset="0"/>
              </a:rPr>
              <a:t> he will receive the crown of life, which God has promised to those who love him.”</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James 4:13-15</a:t>
            </a:r>
            <a:r>
              <a:rPr lang="en-US" dirty="0">
                <a:latin typeface="Arial" panose="020B0604020202020204" pitchFamily="34" charset="0"/>
                <a:cs typeface="Arial" panose="020B0604020202020204" pitchFamily="34" charset="0"/>
              </a:rPr>
              <a:t> – “13 Come now, you who say, ‘Today or tomorrow we will go into such and such a town and spend a year there and trade and make a profit’ – 14 yet you do not know what tomorrow will bring. </a:t>
            </a:r>
            <a:r>
              <a:rPr lang="en-US" b="1" dirty="0">
                <a:latin typeface="Arial" panose="020B0604020202020204" pitchFamily="34" charset="0"/>
                <a:cs typeface="Arial" panose="020B0604020202020204" pitchFamily="34" charset="0"/>
              </a:rPr>
              <a:t>What is your life?</a:t>
            </a:r>
            <a:r>
              <a:rPr lang="en-US" dirty="0">
                <a:latin typeface="Arial" panose="020B0604020202020204" pitchFamily="34" charset="0"/>
                <a:cs typeface="Arial" panose="020B0604020202020204" pitchFamily="34" charset="0"/>
              </a:rPr>
              <a:t> For you are a mist that appears for a little time and then vanishes. 15 Instead you ought to say, ‘If the Lord wills, we will live and do this or that.’"</a:t>
            </a:r>
          </a:p>
        </p:txBody>
      </p:sp>
      <p:sp>
        <p:nvSpPr>
          <p:cNvPr id="4" name="Slide Number Placeholder 3"/>
          <p:cNvSpPr>
            <a:spLocks noGrp="1"/>
          </p:cNvSpPr>
          <p:nvPr>
            <p:ph type="sldNum" sz="quarter" idx="5"/>
          </p:nvPr>
        </p:nvSpPr>
        <p:spPr/>
        <p:txBody>
          <a:bodyPr/>
          <a:lstStyle/>
          <a:p>
            <a:fld id="{FA5A9608-B288-5444-9C81-49B56A597B1B}" type="slidenum">
              <a:rPr lang="en-US" smtClean="0"/>
              <a:t>11</a:t>
            </a:fld>
            <a:endParaRPr lang="en-US" dirty="0"/>
          </a:p>
        </p:txBody>
      </p:sp>
      <p:sp>
        <p:nvSpPr>
          <p:cNvPr id="5" name="Date Placeholder 4">
            <a:extLst>
              <a:ext uri="{FF2B5EF4-FFF2-40B4-BE49-F238E27FC236}">
                <a16:creationId xmlns:a16="http://schemas.microsoft.com/office/drawing/2014/main" id="{CC4987A6-D03B-20C4-6C78-ECF728911A29}"/>
              </a:ext>
            </a:extLst>
          </p:cNvPr>
          <p:cNvSpPr>
            <a:spLocks noGrp="1"/>
          </p:cNvSpPr>
          <p:nvPr>
            <p:ph type="dt" idx="1"/>
          </p:nvPr>
        </p:nvSpPr>
        <p:spPr/>
        <p:txBody>
          <a:bodyPr/>
          <a:lstStyle/>
          <a:p>
            <a:r>
              <a:rPr lang="en-US"/>
              <a:t>5/26/2024 pm</a:t>
            </a:r>
            <a:endParaRPr lang="en-US" dirty="0"/>
          </a:p>
        </p:txBody>
      </p:sp>
      <p:sp>
        <p:nvSpPr>
          <p:cNvPr id="6" name="Footer Placeholder 5">
            <a:extLst>
              <a:ext uri="{FF2B5EF4-FFF2-40B4-BE49-F238E27FC236}">
                <a16:creationId xmlns:a16="http://schemas.microsoft.com/office/drawing/2014/main" id="{6C1FF7C1-F2BD-D88F-1844-223E2328DC63}"/>
              </a:ext>
            </a:extLst>
          </p:cNvPr>
          <p:cNvSpPr>
            <a:spLocks noGrp="1"/>
          </p:cNvSpPr>
          <p:nvPr>
            <p:ph type="ftr" sz="quarter" idx="4"/>
          </p:nvPr>
        </p:nvSpPr>
        <p:spPr/>
        <p:txBody>
          <a:bodyPr/>
          <a:lstStyle/>
          <a:p>
            <a:r>
              <a:rPr lang="en-US"/>
              <a:t>Richard Lidh</a:t>
            </a:r>
            <a:endParaRPr lang="en-US" dirty="0"/>
          </a:p>
        </p:txBody>
      </p:sp>
    </p:spTree>
    <p:extLst>
      <p:ext uri="{BB962C8B-B14F-4D97-AF65-F5344CB8AC3E}">
        <p14:creationId xmlns:p14="http://schemas.microsoft.com/office/powerpoint/2010/main" val="531280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 10:8</a:t>
            </a:r>
            <a:r>
              <a:rPr lang="en-US" dirty="0"/>
              <a:t> – “But what does it say? ‘</a:t>
            </a:r>
            <a:r>
              <a:rPr lang="en-US" b="1" dirty="0"/>
              <a:t>The word is near you</a:t>
            </a:r>
            <a:r>
              <a:rPr lang="en-US" dirty="0"/>
              <a:t>, in your mouth and in your heart’ (that is, the word of faith that we proclaim)”</a:t>
            </a:r>
          </a:p>
          <a:p>
            <a:r>
              <a:rPr lang="en-US" b="1" dirty="0"/>
              <a:t>Romans 10:11</a:t>
            </a:r>
            <a:r>
              <a:rPr lang="en-US" dirty="0"/>
              <a:t> – “For the Scripture says, ‘</a:t>
            </a:r>
            <a:r>
              <a:rPr lang="en-US" b="1" dirty="0"/>
              <a:t>Everyone who believes in him will not be put to shame</a:t>
            </a:r>
            <a:r>
              <a:rPr lang="en-US" dirty="0"/>
              <a:t>.’”</a:t>
            </a:r>
          </a:p>
        </p:txBody>
      </p:sp>
      <p:sp>
        <p:nvSpPr>
          <p:cNvPr id="4" name="Slide Number Placeholder 3"/>
          <p:cNvSpPr>
            <a:spLocks noGrp="1"/>
          </p:cNvSpPr>
          <p:nvPr>
            <p:ph type="sldNum" sz="quarter" idx="5"/>
          </p:nvPr>
        </p:nvSpPr>
        <p:spPr/>
        <p:txBody>
          <a:bodyPr/>
          <a:lstStyle/>
          <a:p>
            <a:pPr defTabSz="1353639" fontAlgn="base">
              <a:spcBef>
                <a:spcPct val="0"/>
              </a:spcBef>
              <a:spcAft>
                <a:spcPct val="0"/>
              </a:spcAft>
              <a:defRPr/>
            </a:pPr>
            <a:fld id="{3AF42B02-11F3-4BD2-B2E3-53F42D06C240}" type="slidenum">
              <a:rPr lang="en-US" altLang="en-US" sz="1900">
                <a:solidFill>
                  <a:srgbClr val="000000"/>
                </a:solidFill>
                <a:latin typeface="Arial" panose="020B0604020202020204" pitchFamily="34" charset="0"/>
              </a:rPr>
              <a:pPr defTabSz="1353639" fontAlgn="base">
                <a:spcBef>
                  <a:spcPct val="0"/>
                </a:spcBef>
                <a:spcAft>
                  <a:spcPct val="0"/>
                </a:spcAft>
                <a:defRPr/>
              </a:pPr>
              <a:t>13</a:t>
            </a:fld>
            <a:endParaRPr lang="en-US" altLang="en-US" sz="1900">
              <a:solidFill>
                <a:srgbClr val="000000"/>
              </a:solidFill>
              <a:latin typeface="Arial" panose="020B0604020202020204" pitchFamily="34" charset="0"/>
            </a:endParaRPr>
          </a:p>
        </p:txBody>
      </p:sp>
      <p:sp>
        <p:nvSpPr>
          <p:cNvPr id="5" name="Date Placeholder 4">
            <a:extLst>
              <a:ext uri="{FF2B5EF4-FFF2-40B4-BE49-F238E27FC236}">
                <a16:creationId xmlns:a16="http://schemas.microsoft.com/office/drawing/2014/main" id="{515A85AA-7563-0408-0A83-D7E5A57799F5}"/>
              </a:ext>
            </a:extLst>
          </p:cNvPr>
          <p:cNvSpPr>
            <a:spLocks noGrp="1"/>
          </p:cNvSpPr>
          <p:nvPr>
            <p:ph type="dt" idx="1"/>
          </p:nvPr>
        </p:nvSpPr>
        <p:spPr/>
        <p:txBody>
          <a:bodyPr/>
          <a:lstStyle/>
          <a:p>
            <a:pPr defTabSz="1353639" fontAlgn="base">
              <a:spcBef>
                <a:spcPct val="0"/>
              </a:spcBef>
              <a:spcAft>
                <a:spcPct val="0"/>
              </a:spcAft>
              <a:defRPr/>
            </a:pPr>
            <a:r>
              <a:rPr lang="en-US" altLang="en-US" sz="1900">
                <a:solidFill>
                  <a:srgbClr val="000000"/>
                </a:solidFill>
                <a:latin typeface="Arial" panose="020B0604020202020204" pitchFamily="34" charset="0"/>
              </a:rPr>
              <a:t>5/26/2024 pm</a:t>
            </a:r>
          </a:p>
        </p:txBody>
      </p:sp>
      <p:sp>
        <p:nvSpPr>
          <p:cNvPr id="6" name="Footer Placeholder 5">
            <a:extLst>
              <a:ext uri="{FF2B5EF4-FFF2-40B4-BE49-F238E27FC236}">
                <a16:creationId xmlns:a16="http://schemas.microsoft.com/office/drawing/2014/main" id="{AEAEDAA4-71B6-0616-9E16-F3FA546BFAF4}"/>
              </a:ext>
            </a:extLst>
          </p:cNvPr>
          <p:cNvSpPr>
            <a:spLocks noGrp="1"/>
          </p:cNvSpPr>
          <p:nvPr>
            <p:ph type="ftr" sz="quarter" idx="4"/>
          </p:nvPr>
        </p:nvSpPr>
        <p:spPr/>
        <p:txBody>
          <a:bodyPr/>
          <a:lstStyle/>
          <a:p>
            <a:pPr defTabSz="1353639" fontAlgn="base">
              <a:spcBef>
                <a:spcPct val="0"/>
              </a:spcBef>
              <a:spcAft>
                <a:spcPct val="0"/>
              </a:spcAft>
              <a:defRPr/>
            </a:pPr>
            <a:r>
              <a:rPr lang="en-US" altLang="en-US" sz="1900">
                <a:solidFill>
                  <a:srgbClr val="000000"/>
                </a:solidFill>
                <a:latin typeface="Arial" panose="020B0604020202020204" pitchFamily="34" charset="0"/>
              </a:rPr>
              <a:t>Richard Lidh</a:t>
            </a:r>
          </a:p>
        </p:txBody>
      </p:sp>
    </p:spTree>
    <p:extLst>
      <p:ext uri="{BB962C8B-B14F-4D97-AF65-F5344CB8AC3E}">
        <p14:creationId xmlns:p14="http://schemas.microsoft.com/office/powerpoint/2010/main" val="2186556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3:19</a:t>
            </a:r>
            <a:r>
              <a:rPr lang="en-US" dirty="0"/>
              <a:t> – “Repent therefore, and turn again, </a:t>
            </a:r>
            <a:r>
              <a:rPr lang="en-US" b="1" dirty="0"/>
              <a:t>that your sins may be blotted out</a:t>
            </a:r>
            <a:r>
              <a:rPr lang="en-US" dirty="0"/>
              <a:t>”</a:t>
            </a:r>
          </a:p>
          <a:p>
            <a:r>
              <a:rPr lang="en-US" b="1" dirty="0"/>
              <a:t>I John 4:15</a:t>
            </a:r>
            <a:r>
              <a:rPr lang="en-US" dirty="0"/>
              <a:t> – “Whoever confesses that Jesus is the Son of God, </a:t>
            </a:r>
            <a:r>
              <a:rPr lang="en-US" b="1" dirty="0"/>
              <a:t>God abides in him, and he in God</a:t>
            </a:r>
            <a:r>
              <a:rPr lang="en-US" dirty="0"/>
              <a:t>.”</a:t>
            </a:r>
          </a:p>
        </p:txBody>
      </p:sp>
      <p:sp>
        <p:nvSpPr>
          <p:cNvPr id="4" name="Slide Number Placeholder 3"/>
          <p:cNvSpPr>
            <a:spLocks noGrp="1"/>
          </p:cNvSpPr>
          <p:nvPr>
            <p:ph type="sldNum" sz="quarter" idx="5"/>
          </p:nvPr>
        </p:nvSpPr>
        <p:spPr/>
        <p:txBody>
          <a:bodyPr/>
          <a:lstStyle/>
          <a:p>
            <a:pPr defTabSz="1353639" fontAlgn="base">
              <a:spcBef>
                <a:spcPct val="0"/>
              </a:spcBef>
              <a:spcAft>
                <a:spcPct val="0"/>
              </a:spcAft>
              <a:defRPr/>
            </a:pPr>
            <a:fld id="{3AF42B02-11F3-4BD2-B2E3-53F42D06C240}" type="slidenum">
              <a:rPr lang="en-US" altLang="en-US" sz="1900">
                <a:solidFill>
                  <a:srgbClr val="000000"/>
                </a:solidFill>
                <a:latin typeface="Arial" panose="020B0604020202020204" pitchFamily="34" charset="0"/>
              </a:rPr>
              <a:pPr defTabSz="1353639" fontAlgn="base">
                <a:spcBef>
                  <a:spcPct val="0"/>
                </a:spcBef>
                <a:spcAft>
                  <a:spcPct val="0"/>
                </a:spcAft>
                <a:defRPr/>
              </a:pPr>
              <a:t>14</a:t>
            </a:fld>
            <a:endParaRPr lang="en-US" altLang="en-US" sz="1900">
              <a:solidFill>
                <a:srgbClr val="000000"/>
              </a:solidFill>
              <a:latin typeface="Arial" panose="020B0604020202020204" pitchFamily="34" charset="0"/>
            </a:endParaRPr>
          </a:p>
        </p:txBody>
      </p:sp>
      <p:sp>
        <p:nvSpPr>
          <p:cNvPr id="5" name="Date Placeholder 4">
            <a:extLst>
              <a:ext uri="{FF2B5EF4-FFF2-40B4-BE49-F238E27FC236}">
                <a16:creationId xmlns:a16="http://schemas.microsoft.com/office/drawing/2014/main" id="{DF30FF1B-8FE9-6927-438C-DFBECD80BA0F}"/>
              </a:ext>
            </a:extLst>
          </p:cNvPr>
          <p:cNvSpPr>
            <a:spLocks noGrp="1"/>
          </p:cNvSpPr>
          <p:nvPr>
            <p:ph type="dt" idx="1"/>
          </p:nvPr>
        </p:nvSpPr>
        <p:spPr/>
        <p:txBody>
          <a:bodyPr/>
          <a:lstStyle/>
          <a:p>
            <a:pPr defTabSz="1353639" fontAlgn="base">
              <a:spcBef>
                <a:spcPct val="0"/>
              </a:spcBef>
              <a:spcAft>
                <a:spcPct val="0"/>
              </a:spcAft>
              <a:defRPr/>
            </a:pPr>
            <a:r>
              <a:rPr lang="en-US" altLang="en-US" sz="1900">
                <a:solidFill>
                  <a:srgbClr val="000000"/>
                </a:solidFill>
                <a:latin typeface="Arial" panose="020B0604020202020204" pitchFamily="34" charset="0"/>
              </a:rPr>
              <a:t>5/26/2024 pm</a:t>
            </a:r>
          </a:p>
        </p:txBody>
      </p:sp>
      <p:sp>
        <p:nvSpPr>
          <p:cNvPr id="6" name="Footer Placeholder 5">
            <a:extLst>
              <a:ext uri="{FF2B5EF4-FFF2-40B4-BE49-F238E27FC236}">
                <a16:creationId xmlns:a16="http://schemas.microsoft.com/office/drawing/2014/main" id="{7CA4DBCE-2CE4-6CD6-D2A0-254BEA4BD8E1}"/>
              </a:ext>
            </a:extLst>
          </p:cNvPr>
          <p:cNvSpPr>
            <a:spLocks noGrp="1"/>
          </p:cNvSpPr>
          <p:nvPr>
            <p:ph type="ftr" sz="quarter" idx="4"/>
          </p:nvPr>
        </p:nvSpPr>
        <p:spPr/>
        <p:txBody>
          <a:bodyPr/>
          <a:lstStyle/>
          <a:p>
            <a:pPr defTabSz="1353639" fontAlgn="base">
              <a:spcBef>
                <a:spcPct val="0"/>
              </a:spcBef>
              <a:spcAft>
                <a:spcPct val="0"/>
              </a:spcAft>
              <a:defRPr/>
            </a:pPr>
            <a:r>
              <a:rPr lang="en-US" altLang="en-US" sz="1900">
                <a:solidFill>
                  <a:srgbClr val="000000"/>
                </a:solidFill>
                <a:latin typeface="Arial" panose="020B0604020202020204" pitchFamily="34" charset="0"/>
              </a:rPr>
              <a:t>Richard Lidh</a:t>
            </a:r>
          </a:p>
        </p:txBody>
      </p:sp>
    </p:spTree>
    <p:extLst>
      <p:ext uri="{BB962C8B-B14F-4D97-AF65-F5344CB8AC3E}">
        <p14:creationId xmlns:p14="http://schemas.microsoft.com/office/powerpoint/2010/main" val="800486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2:38</a:t>
            </a:r>
            <a:r>
              <a:rPr lang="en-US" dirty="0"/>
              <a:t> – “And Peter said to them, ‘Repent and be baptized </a:t>
            </a:r>
            <a:r>
              <a:rPr lang="en-US" b="1" dirty="0"/>
              <a:t>every one of you</a:t>
            </a:r>
            <a:r>
              <a:rPr lang="en-US" dirty="0"/>
              <a:t> in the name of Jesus Christ for the forgiveness of your sins, and you will receive the gift of the Holy Spirit.’”</a:t>
            </a:r>
          </a:p>
          <a:p>
            <a:endParaRPr lang="en-US" dirty="0"/>
          </a:p>
          <a:p>
            <a:pPr defTabSz="1250393">
              <a:defRPr/>
            </a:pPr>
            <a:r>
              <a:rPr lang="en-US" b="1" dirty="0"/>
              <a:t>Hebrews 3:12-14</a:t>
            </a:r>
            <a:r>
              <a:rPr lang="en-US" dirty="0"/>
              <a:t> – “12 Take care, brothers, lest there be in any of you an evil, unbelieving heart, leading you to fall away from the living God. 13 But exhort one another every day, as long as it is called ‘today, that none of you may be hardened by the deceitfulness of sin. 14 For we share in Christ, if indeed we </a:t>
            </a:r>
            <a:r>
              <a:rPr lang="en-US" b="1" dirty="0"/>
              <a:t>hold our original confidence</a:t>
            </a:r>
            <a:r>
              <a:rPr lang="en-US" dirty="0"/>
              <a:t> firm to the end.”</a:t>
            </a:r>
          </a:p>
        </p:txBody>
      </p:sp>
      <p:sp>
        <p:nvSpPr>
          <p:cNvPr id="4" name="Slide Number Placeholder 3"/>
          <p:cNvSpPr>
            <a:spLocks noGrp="1"/>
          </p:cNvSpPr>
          <p:nvPr>
            <p:ph type="sldNum" sz="quarter" idx="5"/>
          </p:nvPr>
        </p:nvSpPr>
        <p:spPr/>
        <p:txBody>
          <a:bodyPr/>
          <a:lstStyle/>
          <a:p>
            <a:pPr defTabSz="1353639" fontAlgn="base">
              <a:spcBef>
                <a:spcPct val="0"/>
              </a:spcBef>
              <a:spcAft>
                <a:spcPct val="0"/>
              </a:spcAft>
              <a:defRPr/>
            </a:pPr>
            <a:fld id="{3AF42B02-11F3-4BD2-B2E3-53F42D06C240}" type="slidenum">
              <a:rPr lang="en-US" altLang="en-US" sz="1900">
                <a:solidFill>
                  <a:srgbClr val="000000"/>
                </a:solidFill>
                <a:latin typeface="Arial" panose="020B0604020202020204" pitchFamily="34" charset="0"/>
              </a:rPr>
              <a:pPr defTabSz="1353639" fontAlgn="base">
                <a:spcBef>
                  <a:spcPct val="0"/>
                </a:spcBef>
                <a:spcAft>
                  <a:spcPct val="0"/>
                </a:spcAft>
                <a:defRPr/>
              </a:pPr>
              <a:t>15</a:t>
            </a:fld>
            <a:endParaRPr lang="en-US" altLang="en-US" sz="1900">
              <a:solidFill>
                <a:srgbClr val="000000"/>
              </a:solidFill>
              <a:latin typeface="Arial" panose="020B0604020202020204" pitchFamily="34" charset="0"/>
            </a:endParaRPr>
          </a:p>
        </p:txBody>
      </p:sp>
      <p:sp>
        <p:nvSpPr>
          <p:cNvPr id="5" name="Date Placeholder 4">
            <a:extLst>
              <a:ext uri="{FF2B5EF4-FFF2-40B4-BE49-F238E27FC236}">
                <a16:creationId xmlns:a16="http://schemas.microsoft.com/office/drawing/2014/main" id="{58F7F3AB-5BD9-D0A3-0CE3-C9CEB5D50DD5}"/>
              </a:ext>
            </a:extLst>
          </p:cNvPr>
          <p:cNvSpPr>
            <a:spLocks noGrp="1"/>
          </p:cNvSpPr>
          <p:nvPr>
            <p:ph type="dt" idx="1"/>
          </p:nvPr>
        </p:nvSpPr>
        <p:spPr/>
        <p:txBody>
          <a:bodyPr/>
          <a:lstStyle/>
          <a:p>
            <a:pPr defTabSz="1353639" fontAlgn="base">
              <a:spcBef>
                <a:spcPct val="0"/>
              </a:spcBef>
              <a:spcAft>
                <a:spcPct val="0"/>
              </a:spcAft>
              <a:defRPr/>
            </a:pPr>
            <a:r>
              <a:rPr lang="en-US" altLang="en-US" sz="1900">
                <a:solidFill>
                  <a:srgbClr val="000000"/>
                </a:solidFill>
                <a:latin typeface="Arial" panose="020B0604020202020204" pitchFamily="34" charset="0"/>
              </a:rPr>
              <a:t>5/26/2024 pm</a:t>
            </a:r>
          </a:p>
        </p:txBody>
      </p:sp>
      <p:sp>
        <p:nvSpPr>
          <p:cNvPr id="6" name="Footer Placeholder 5">
            <a:extLst>
              <a:ext uri="{FF2B5EF4-FFF2-40B4-BE49-F238E27FC236}">
                <a16:creationId xmlns:a16="http://schemas.microsoft.com/office/drawing/2014/main" id="{A4D5B93B-4117-496C-590B-7F72E7268852}"/>
              </a:ext>
            </a:extLst>
          </p:cNvPr>
          <p:cNvSpPr>
            <a:spLocks noGrp="1"/>
          </p:cNvSpPr>
          <p:nvPr>
            <p:ph type="ftr" sz="quarter" idx="4"/>
          </p:nvPr>
        </p:nvSpPr>
        <p:spPr/>
        <p:txBody>
          <a:bodyPr/>
          <a:lstStyle/>
          <a:p>
            <a:pPr defTabSz="1353639" fontAlgn="base">
              <a:spcBef>
                <a:spcPct val="0"/>
              </a:spcBef>
              <a:spcAft>
                <a:spcPct val="0"/>
              </a:spcAft>
              <a:defRPr/>
            </a:pPr>
            <a:r>
              <a:rPr lang="en-US" altLang="en-US" sz="1900">
                <a:solidFill>
                  <a:srgbClr val="000000"/>
                </a:solidFill>
                <a:latin typeface="Arial" panose="020B0604020202020204" pitchFamily="34" charset="0"/>
              </a:rPr>
              <a:t>Richard Lidh</a:t>
            </a:r>
          </a:p>
        </p:txBody>
      </p:sp>
    </p:spTree>
    <p:extLst>
      <p:ext uri="{BB962C8B-B14F-4D97-AF65-F5344CB8AC3E}">
        <p14:creationId xmlns:p14="http://schemas.microsoft.com/office/powerpoint/2010/main" val="416379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732438"/>
            <a:ext cx="7100832" cy="5500589"/>
          </a:xfrm>
        </p:spPr>
        <p:txBody>
          <a:bodyPr/>
          <a:lstStyle/>
          <a:p>
            <a:r>
              <a:rPr lang="en-US" b="1" dirty="0"/>
              <a:t>Hebrews 9:27</a:t>
            </a:r>
            <a:r>
              <a:rPr lang="en-US" dirty="0"/>
              <a:t> – “And just as </a:t>
            </a:r>
            <a:r>
              <a:rPr lang="en-US" b="1" dirty="0"/>
              <a:t>it is appointed for man to die once</a:t>
            </a:r>
            <a:r>
              <a:rPr lang="en-US" dirty="0"/>
              <a:t>, and after that comes judgment”</a:t>
            </a:r>
          </a:p>
          <a:p>
            <a:endParaRPr lang="en-US" dirty="0"/>
          </a:p>
          <a:p>
            <a:r>
              <a:rPr lang="en-US" b="1" dirty="0"/>
              <a:t>Ecclesiastes 9:1-6</a:t>
            </a:r>
            <a:r>
              <a:rPr lang="en-US" dirty="0"/>
              <a:t> – “9 But all this I laid to heart, examining it all, how the righteous and the wise and their deeds are in the hand of God. Whether it is love or hate, man does not know; both are before him. 2  It is the same for all, since the same event happens to the righteous and the wicked, to the good and the evil, to the clean and the unclean, to him who sacrifices and him who does not sacrifice. As is the good, so is the sinner, and he who swears is as he who shuns an oath. 3 This is an evil in all that is done under the sun, that the same event happens to all. Also, the hearts of the children of man are full of evil, and madness is in their hearts while they live, and after that they go to the dead. 4 But he who is joined with all the living has hope, for a living dog is better than a dead lion.5 </a:t>
            </a:r>
            <a:r>
              <a:rPr lang="en-US" b="1" dirty="0"/>
              <a:t>For the living know that they will die</a:t>
            </a:r>
            <a:r>
              <a:rPr lang="en-US" dirty="0"/>
              <a:t>, but the dead know nothing, and they have no more reward, for the memory of them is forgotten. 6 Their love and their hate and their envy have already perished, and forever they have no more share in all that is done under the sun.”</a:t>
            </a:r>
          </a:p>
          <a:p>
            <a:endParaRPr lang="en-US" dirty="0"/>
          </a:p>
          <a:p>
            <a:r>
              <a:rPr lang="en-US" b="1" dirty="0"/>
              <a:t>Ecclesiastes 3:19-21</a:t>
            </a:r>
            <a:r>
              <a:rPr lang="en-US" dirty="0"/>
              <a:t> – “19  For what happens to the children of man and what happens to the beasts is the same; </a:t>
            </a:r>
            <a:r>
              <a:rPr lang="en-US" b="1" dirty="0"/>
              <a:t>as one dies, so dies the other</a:t>
            </a:r>
            <a:r>
              <a:rPr lang="en-US" dirty="0"/>
              <a:t>. They all have the same breath, and man has no advantage over the beasts, for all is vanity. 20 All go to one place. All are from the dust, and to dust all return. 21 Who knows whether the spirit of man goes upward and the spirit of the beast goes down into the earth?”</a:t>
            </a:r>
          </a:p>
        </p:txBody>
      </p:sp>
      <p:sp>
        <p:nvSpPr>
          <p:cNvPr id="4" name="Slide Number Placeholder 3"/>
          <p:cNvSpPr>
            <a:spLocks noGrp="1"/>
          </p:cNvSpPr>
          <p:nvPr>
            <p:ph type="sldNum" sz="quarter" idx="5"/>
          </p:nvPr>
        </p:nvSpPr>
        <p:spPr/>
        <p:txBody>
          <a:bodyPr/>
          <a:lstStyle/>
          <a:p>
            <a:fld id="{FA5A9608-B288-5444-9C81-49B56A597B1B}" type="slidenum">
              <a:rPr lang="en-US" smtClean="0"/>
              <a:t>2</a:t>
            </a:fld>
            <a:endParaRPr lang="en-US" dirty="0"/>
          </a:p>
        </p:txBody>
      </p:sp>
      <p:sp>
        <p:nvSpPr>
          <p:cNvPr id="5" name="Date Placeholder 4">
            <a:extLst>
              <a:ext uri="{FF2B5EF4-FFF2-40B4-BE49-F238E27FC236}">
                <a16:creationId xmlns:a16="http://schemas.microsoft.com/office/drawing/2014/main" id="{2B611910-0E83-F206-55F4-1C62292A2B14}"/>
              </a:ext>
            </a:extLst>
          </p:cNvPr>
          <p:cNvSpPr>
            <a:spLocks noGrp="1"/>
          </p:cNvSpPr>
          <p:nvPr>
            <p:ph type="dt" idx="1"/>
          </p:nvPr>
        </p:nvSpPr>
        <p:spPr/>
        <p:txBody>
          <a:bodyPr/>
          <a:lstStyle/>
          <a:p>
            <a:r>
              <a:rPr lang="en-US"/>
              <a:t>5/26/2024 pm</a:t>
            </a:r>
            <a:endParaRPr lang="en-US" dirty="0"/>
          </a:p>
        </p:txBody>
      </p:sp>
      <p:sp>
        <p:nvSpPr>
          <p:cNvPr id="6" name="Footer Placeholder 5">
            <a:extLst>
              <a:ext uri="{FF2B5EF4-FFF2-40B4-BE49-F238E27FC236}">
                <a16:creationId xmlns:a16="http://schemas.microsoft.com/office/drawing/2014/main" id="{3F6064C9-9A4A-DA4F-120E-8287BD8BFB3E}"/>
              </a:ext>
            </a:extLst>
          </p:cNvPr>
          <p:cNvSpPr>
            <a:spLocks noGrp="1"/>
          </p:cNvSpPr>
          <p:nvPr>
            <p:ph type="ftr" sz="quarter" idx="4"/>
          </p:nvPr>
        </p:nvSpPr>
        <p:spPr/>
        <p:txBody>
          <a:bodyPr/>
          <a:lstStyle/>
          <a:p>
            <a:r>
              <a:rPr lang="en-US"/>
              <a:t>Richard Lidh</a:t>
            </a:r>
            <a:endParaRPr lang="en-US" dirty="0"/>
          </a:p>
        </p:txBody>
      </p:sp>
    </p:spTree>
    <p:extLst>
      <p:ext uri="{BB962C8B-B14F-4D97-AF65-F5344CB8AC3E}">
        <p14:creationId xmlns:p14="http://schemas.microsoft.com/office/powerpoint/2010/main" val="255677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732437"/>
            <a:ext cx="7100832" cy="5500588"/>
          </a:xfrm>
        </p:spPr>
        <p:txBody>
          <a:bodyPr/>
          <a:lstStyle/>
          <a:p>
            <a:pPr defTabSz="936942">
              <a:defRPr/>
            </a:pPr>
            <a:r>
              <a:rPr lang="en-US" b="1" dirty="0">
                <a:solidFill>
                  <a:prstClr val="black"/>
                </a:solidFill>
                <a:latin typeface="Calibri" panose="020F0502020204030204"/>
              </a:rPr>
              <a:t>Hebrews 9:27</a:t>
            </a:r>
            <a:r>
              <a:rPr lang="en-US" dirty="0">
                <a:solidFill>
                  <a:prstClr val="black"/>
                </a:solidFill>
                <a:latin typeface="Calibri" panose="020F0502020204030204"/>
              </a:rPr>
              <a:t> – “And just as </a:t>
            </a:r>
            <a:r>
              <a:rPr lang="en-US" b="1" dirty="0">
                <a:solidFill>
                  <a:prstClr val="black"/>
                </a:solidFill>
                <a:latin typeface="Calibri" panose="020F0502020204030204"/>
              </a:rPr>
              <a:t>it is appointed for man to die once</a:t>
            </a:r>
            <a:r>
              <a:rPr lang="en-US" dirty="0">
                <a:solidFill>
                  <a:prstClr val="black"/>
                </a:solidFill>
                <a:latin typeface="Calibri" panose="020F0502020204030204"/>
              </a:rPr>
              <a:t>, and after that comes judgment”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Acts 17:30-31</a:t>
            </a:r>
            <a:r>
              <a:rPr lang="en-US" dirty="0">
                <a:latin typeface="Arial" panose="020B0604020202020204" pitchFamily="34" charset="0"/>
                <a:cs typeface="Arial" panose="020B0604020202020204" pitchFamily="34" charset="0"/>
              </a:rPr>
              <a:t> – “30  The times of ignorance God overlooked, but now he commands all people everywhere to repent, 31 because he has fixed a day on which he will </a:t>
            </a:r>
            <a:r>
              <a:rPr lang="en-US" b="1" dirty="0">
                <a:latin typeface="Arial" panose="020B0604020202020204" pitchFamily="34" charset="0"/>
                <a:cs typeface="Arial" panose="020B0604020202020204" pitchFamily="34" charset="0"/>
              </a:rPr>
              <a:t>judge the world in righteousness</a:t>
            </a:r>
            <a:r>
              <a:rPr lang="en-US" dirty="0">
                <a:latin typeface="Arial" panose="020B0604020202020204" pitchFamily="34" charset="0"/>
                <a:cs typeface="Arial" panose="020B0604020202020204" pitchFamily="34" charset="0"/>
              </a:rPr>
              <a:t> by a man whom he has appointed; and of this he has given assurance to all by raising him from the dead.“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Ecclesiastes 12:13-14</a:t>
            </a:r>
            <a:r>
              <a:rPr lang="en-US" dirty="0">
                <a:latin typeface="Arial" panose="020B0604020202020204" pitchFamily="34" charset="0"/>
                <a:cs typeface="Arial" panose="020B0604020202020204" pitchFamily="34" charset="0"/>
              </a:rPr>
              <a:t> – “13 The end of the matter; all has been heard. Fear God and keep his commandments, for this is the whole duty of man.  14 For God will bring </a:t>
            </a:r>
            <a:r>
              <a:rPr lang="en-US" b="1" dirty="0">
                <a:latin typeface="Arial" panose="020B0604020202020204" pitchFamily="34" charset="0"/>
                <a:cs typeface="Arial" panose="020B0604020202020204" pitchFamily="34" charset="0"/>
              </a:rPr>
              <a:t>every deed into judgment</a:t>
            </a:r>
            <a:r>
              <a:rPr lang="en-US" dirty="0">
                <a:latin typeface="Arial" panose="020B0604020202020204" pitchFamily="34" charset="0"/>
                <a:cs typeface="Arial" panose="020B0604020202020204" pitchFamily="34" charset="0"/>
              </a:rPr>
              <a:t>, with every secret thing, whether good or evil.”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II Corinthians 5:10</a:t>
            </a:r>
            <a:r>
              <a:rPr lang="en-US" dirty="0">
                <a:latin typeface="Arial" panose="020B0604020202020204" pitchFamily="34" charset="0"/>
                <a:cs typeface="Arial" panose="020B0604020202020204" pitchFamily="34" charset="0"/>
              </a:rPr>
              <a:t> – “For </a:t>
            </a:r>
            <a:r>
              <a:rPr lang="en-US" b="1" dirty="0">
                <a:latin typeface="Arial" panose="020B0604020202020204" pitchFamily="34" charset="0"/>
                <a:cs typeface="Arial" panose="020B0604020202020204" pitchFamily="34" charset="0"/>
              </a:rPr>
              <a:t>we must all appear</a:t>
            </a:r>
            <a:r>
              <a:rPr lang="en-US" dirty="0">
                <a:latin typeface="Arial" panose="020B0604020202020204" pitchFamily="34" charset="0"/>
                <a:cs typeface="Arial" panose="020B0604020202020204" pitchFamily="34" charset="0"/>
              </a:rPr>
              <a:t> before the judgment seat of Christ, so that each one may receive what is due for what he has done in the body, whether good or evil.”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Matthew 7:21-23</a:t>
            </a:r>
            <a:r>
              <a:rPr lang="en-US" dirty="0">
                <a:latin typeface="Arial" panose="020B0604020202020204" pitchFamily="34" charset="0"/>
                <a:cs typeface="Arial" panose="020B0604020202020204" pitchFamily="34" charset="0"/>
              </a:rPr>
              <a:t> – “21 </a:t>
            </a:r>
            <a:r>
              <a:rPr lang="en-US" b="1" dirty="0">
                <a:latin typeface="Arial" panose="020B0604020202020204" pitchFamily="34" charset="0"/>
                <a:cs typeface="Arial" panose="020B0604020202020204" pitchFamily="34" charset="0"/>
              </a:rPr>
              <a:t>Not everyone who says to me, 'Lord, Lord,'</a:t>
            </a:r>
            <a:r>
              <a:rPr lang="en-US" dirty="0">
                <a:latin typeface="Arial" panose="020B0604020202020204" pitchFamily="34" charset="0"/>
                <a:cs typeface="Arial" panose="020B0604020202020204" pitchFamily="34" charset="0"/>
              </a:rPr>
              <a:t> will enter the kingdom of heaven, but the one who does the will of my Father who is in heaven.  22  On that day many will say to me, 'Lord, Lord, did we not prophesy in your name, and cast out demons in your name, and do many mighty works in your name?'  23  And then will I declare to them, 'I never knew you; depart from me, you workers of lawlessness.’”</a:t>
            </a:r>
          </a:p>
        </p:txBody>
      </p:sp>
      <p:sp>
        <p:nvSpPr>
          <p:cNvPr id="4" name="Slide Number Placeholder 3"/>
          <p:cNvSpPr>
            <a:spLocks noGrp="1"/>
          </p:cNvSpPr>
          <p:nvPr>
            <p:ph type="sldNum" sz="quarter" idx="5"/>
          </p:nvPr>
        </p:nvSpPr>
        <p:spPr/>
        <p:txBody>
          <a:bodyPr/>
          <a:lstStyle/>
          <a:p>
            <a:fld id="{FA5A9608-B288-5444-9C81-49B56A597B1B}" type="slidenum">
              <a:rPr lang="en-US" smtClean="0"/>
              <a:t>3</a:t>
            </a:fld>
            <a:endParaRPr lang="en-US" dirty="0"/>
          </a:p>
        </p:txBody>
      </p:sp>
      <p:sp>
        <p:nvSpPr>
          <p:cNvPr id="5" name="Date Placeholder 4">
            <a:extLst>
              <a:ext uri="{FF2B5EF4-FFF2-40B4-BE49-F238E27FC236}">
                <a16:creationId xmlns:a16="http://schemas.microsoft.com/office/drawing/2014/main" id="{896F44D6-8FB5-69C0-B188-578AFB85A406}"/>
              </a:ext>
            </a:extLst>
          </p:cNvPr>
          <p:cNvSpPr>
            <a:spLocks noGrp="1"/>
          </p:cNvSpPr>
          <p:nvPr>
            <p:ph type="dt" idx="1"/>
          </p:nvPr>
        </p:nvSpPr>
        <p:spPr/>
        <p:txBody>
          <a:bodyPr/>
          <a:lstStyle/>
          <a:p>
            <a:r>
              <a:rPr lang="en-US"/>
              <a:t>5/26/2024 pm</a:t>
            </a:r>
            <a:endParaRPr lang="en-US" dirty="0"/>
          </a:p>
        </p:txBody>
      </p:sp>
      <p:sp>
        <p:nvSpPr>
          <p:cNvPr id="6" name="Footer Placeholder 5">
            <a:extLst>
              <a:ext uri="{FF2B5EF4-FFF2-40B4-BE49-F238E27FC236}">
                <a16:creationId xmlns:a16="http://schemas.microsoft.com/office/drawing/2014/main" id="{E7AE1038-ECD4-7464-6008-06879CF7EF38}"/>
              </a:ext>
            </a:extLst>
          </p:cNvPr>
          <p:cNvSpPr>
            <a:spLocks noGrp="1"/>
          </p:cNvSpPr>
          <p:nvPr>
            <p:ph type="ftr" sz="quarter" idx="4"/>
          </p:nvPr>
        </p:nvSpPr>
        <p:spPr/>
        <p:txBody>
          <a:bodyPr/>
          <a:lstStyle/>
          <a:p>
            <a:r>
              <a:rPr lang="en-US"/>
              <a:t>Richard Lidh</a:t>
            </a:r>
            <a:endParaRPr lang="en-US" dirty="0"/>
          </a:p>
        </p:txBody>
      </p:sp>
    </p:spTree>
    <p:extLst>
      <p:ext uri="{BB962C8B-B14F-4D97-AF65-F5344CB8AC3E}">
        <p14:creationId xmlns:p14="http://schemas.microsoft.com/office/powerpoint/2010/main" val="307960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732437"/>
            <a:ext cx="7102475" cy="5500588"/>
          </a:xfrm>
        </p:spPr>
        <p:txBody>
          <a:bodyPr/>
          <a:lstStyle/>
          <a:p>
            <a:r>
              <a:rPr lang="en-US" b="1" dirty="0">
                <a:latin typeface="Arial" panose="020B0604020202020204" pitchFamily="34" charset="0"/>
                <a:cs typeface="Arial" panose="020B0604020202020204" pitchFamily="34" charset="0"/>
              </a:rPr>
              <a:t>Hebrews 11:4</a:t>
            </a:r>
            <a:r>
              <a:rPr lang="en-US" dirty="0">
                <a:latin typeface="Arial" panose="020B0604020202020204" pitchFamily="34" charset="0"/>
                <a:cs typeface="Arial" panose="020B0604020202020204" pitchFamily="34" charset="0"/>
              </a:rPr>
              <a:t> – “By faith Abel offered to God a more acceptable sacrifice than Cain, through which he was commended as righteous, God commending him by accepting his gifts. And through his faith, though he died, </a:t>
            </a:r>
            <a:r>
              <a:rPr lang="en-US" b="1" dirty="0">
                <a:latin typeface="Arial" panose="020B0604020202020204" pitchFamily="34" charset="0"/>
                <a:cs typeface="Arial" panose="020B0604020202020204" pitchFamily="34" charset="0"/>
              </a:rPr>
              <a:t>he still speaks</a:t>
            </a:r>
            <a:r>
              <a:rPr lang="en-US" dirty="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Revelation 14:13</a:t>
            </a:r>
            <a:r>
              <a:rPr lang="en-US" dirty="0">
                <a:latin typeface="Arial" panose="020B0604020202020204" pitchFamily="34" charset="0"/>
                <a:cs typeface="Arial" panose="020B0604020202020204" pitchFamily="34" charset="0"/>
              </a:rPr>
              <a:t> – “13 And I heard a voice from heaven saying, ‘Write this: Blessed are the dead who die in the Lord from now on.’ ‘Blessed indeed,’ says the Spirit, ‘that they may rest from their labors, for </a:t>
            </a:r>
            <a:r>
              <a:rPr lang="en-US" b="1" dirty="0">
                <a:latin typeface="Arial" panose="020B0604020202020204" pitchFamily="34" charset="0"/>
                <a:cs typeface="Arial" panose="020B0604020202020204" pitchFamily="34" charset="0"/>
              </a:rPr>
              <a:t>their deeds follow them</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Acts 9:36-42</a:t>
            </a:r>
            <a:r>
              <a:rPr lang="en-US" dirty="0">
                <a:latin typeface="Arial" panose="020B0604020202020204" pitchFamily="34" charset="0"/>
                <a:cs typeface="Arial" panose="020B0604020202020204" pitchFamily="34" charset="0"/>
              </a:rPr>
              <a:t> – “36 Now there was in Joppa a disciple named Tabitha, which, translated, means Dorcas. </a:t>
            </a:r>
            <a:r>
              <a:rPr lang="en-US" b="1" dirty="0">
                <a:latin typeface="Arial" panose="020B0604020202020204" pitchFamily="34" charset="0"/>
                <a:cs typeface="Arial" panose="020B0604020202020204" pitchFamily="34" charset="0"/>
              </a:rPr>
              <a:t>She was full of good works and acts of charity</a:t>
            </a:r>
            <a:r>
              <a:rPr lang="en-US" dirty="0">
                <a:latin typeface="Arial" panose="020B0604020202020204" pitchFamily="34" charset="0"/>
                <a:cs typeface="Arial" panose="020B0604020202020204" pitchFamily="34" charset="0"/>
              </a:rPr>
              <a:t>. 37 In those days she became ill and died, and when they had washed her, they laid her in an upper room. 38 Since Lydda was near Joppa, the disciples, hearing that Peter was there, sent two men to him, urging him, ‘Please come to us without delay.’ 39 So Peter rose and went with them. And when he arrived, they took him to the upper room. All the widows stood beside him weeping and showing tunics and other garments that Dorcas made while she was with them. 40 But Peter put them all outside, and knelt down and prayed; and turning to the body he said, ‘Tabitha, arise.’ And she opened her eyes, and when she saw Peter she sat up. 41 And he gave her his hand and raised her up. Then calling the saints and widows, he presented her alive. 42 And it became known throughout all Joppa, and many believed in the Lord.”</a:t>
            </a:r>
          </a:p>
        </p:txBody>
      </p:sp>
      <p:sp>
        <p:nvSpPr>
          <p:cNvPr id="4" name="Slide Number Placeholder 3"/>
          <p:cNvSpPr>
            <a:spLocks noGrp="1"/>
          </p:cNvSpPr>
          <p:nvPr>
            <p:ph type="sldNum" sz="quarter" idx="5"/>
          </p:nvPr>
        </p:nvSpPr>
        <p:spPr/>
        <p:txBody>
          <a:bodyPr/>
          <a:lstStyle/>
          <a:p>
            <a:fld id="{FA5A9608-B288-5444-9C81-49B56A597B1B}" type="slidenum">
              <a:rPr lang="en-US" smtClean="0"/>
              <a:t>4</a:t>
            </a:fld>
            <a:endParaRPr lang="en-US" dirty="0"/>
          </a:p>
        </p:txBody>
      </p:sp>
      <p:sp>
        <p:nvSpPr>
          <p:cNvPr id="5" name="Date Placeholder 4">
            <a:extLst>
              <a:ext uri="{FF2B5EF4-FFF2-40B4-BE49-F238E27FC236}">
                <a16:creationId xmlns:a16="http://schemas.microsoft.com/office/drawing/2014/main" id="{2FE273BB-EF1C-27E6-E320-6342DAEFC1A4}"/>
              </a:ext>
            </a:extLst>
          </p:cNvPr>
          <p:cNvSpPr>
            <a:spLocks noGrp="1"/>
          </p:cNvSpPr>
          <p:nvPr>
            <p:ph type="dt" idx="1"/>
          </p:nvPr>
        </p:nvSpPr>
        <p:spPr/>
        <p:txBody>
          <a:bodyPr/>
          <a:lstStyle/>
          <a:p>
            <a:r>
              <a:rPr lang="en-US"/>
              <a:t>5/26/2024 pm</a:t>
            </a:r>
            <a:endParaRPr lang="en-US" dirty="0"/>
          </a:p>
        </p:txBody>
      </p:sp>
      <p:sp>
        <p:nvSpPr>
          <p:cNvPr id="6" name="Footer Placeholder 5">
            <a:extLst>
              <a:ext uri="{FF2B5EF4-FFF2-40B4-BE49-F238E27FC236}">
                <a16:creationId xmlns:a16="http://schemas.microsoft.com/office/drawing/2014/main" id="{1693EF6D-B4C3-E019-7A65-E325CE364C92}"/>
              </a:ext>
            </a:extLst>
          </p:cNvPr>
          <p:cNvSpPr>
            <a:spLocks noGrp="1"/>
          </p:cNvSpPr>
          <p:nvPr>
            <p:ph type="ftr" sz="quarter" idx="4"/>
          </p:nvPr>
        </p:nvSpPr>
        <p:spPr/>
        <p:txBody>
          <a:bodyPr/>
          <a:lstStyle/>
          <a:p>
            <a:r>
              <a:rPr lang="en-US"/>
              <a:t>Richard Lidh</a:t>
            </a:r>
            <a:endParaRPr lang="en-US" dirty="0"/>
          </a:p>
        </p:txBody>
      </p:sp>
    </p:spTree>
    <p:extLst>
      <p:ext uri="{BB962C8B-B14F-4D97-AF65-F5344CB8AC3E}">
        <p14:creationId xmlns:p14="http://schemas.microsoft.com/office/powerpoint/2010/main" val="777125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732437"/>
            <a:ext cx="7102475" cy="5500588"/>
          </a:xfrm>
        </p:spPr>
        <p:txBody>
          <a:bodyPr/>
          <a:lstStyle/>
          <a:p>
            <a:r>
              <a:rPr lang="en-US" sz="1400" b="1" dirty="0">
                <a:latin typeface="Arial" panose="020B0604020202020204" pitchFamily="34" charset="0"/>
                <a:cs typeface="Arial" panose="020B0604020202020204" pitchFamily="34" charset="0"/>
              </a:rPr>
              <a:t>Luke 16:22-23</a:t>
            </a:r>
            <a:r>
              <a:rPr lang="en-US" sz="1400" dirty="0">
                <a:latin typeface="Arial" panose="020B0604020202020204" pitchFamily="34" charset="0"/>
                <a:cs typeface="Arial" panose="020B0604020202020204" pitchFamily="34" charset="0"/>
              </a:rPr>
              <a:t> – “22 The poor man died and was </a:t>
            </a:r>
            <a:r>
              <a:rPr lang="en-US" sz="1400" b="1" dirty="0">
                <a:latin typeface="Arial" panose="020B0604020202020204" pitchFamily="34" charset="0"/>
                <a:cs typeface="Arial" panose="020B0604020202020204" pitchFamily="34" charset="0"/>
              </a:rPr>
              <a:t>carried by the angels</a:t>
            </a:r>
            <a:r>
              <a:rPr lang="en-US" sz="1400" dirty="0">
                <a:latin typeface="Arial" panose="020B0604020202020204" pitchFamily="34" charset="0"/>
                <a:cs typeface="Arial" panose="020B0604020202020204" pitchFamily="34" charset="0"/>
              </a:rPr>
              <a:t> to Abraham's side. The rich man also died and was buried,  23 and in Hades, being in torment, he lifted up his eyes and saw Abraham far off and Lazarus at his side.”</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James 2:26</a:t>
            </a:r>
            <a:r>
              <a:rPr lang="en-US" sz="1400" dirty="0">
                <a:latin typeface="Arial" panose="020B0604020202020204" pitchFamily="34" charset="0"/>
                <a:cs typeface="Arial" panose="020B0604020202020204" pitchFamily="34" charset="0"/>
              </a:rPr>
              <a:t> – “For as the </a:t>
            </a:r>
            <a:r>
              <a:rPr lang="en-US" sz="1400" b="1" dirty="0">
                <a:latin typeface="Arial" panose="020B0604020202020204" pitchFamily="34" charset="0"/>
                <a:cs typeface="Arial" panose="020B0604020202020204" pitchFamily="34" charset="0"/>
              </a:rPr>
              <a:t>body apart from the spirit is dead</a:t>
            </a:r>
            <a:r>
              <a:rPr lang="en-US" sz="1400" dirty="0">
                <a:latin typeface="Arial" panose="020B0604020202020204" pitchFamily="34" charset="0"/>
                <a:cs typeface="Arial" panose="020B0604020202020204" pitchFamily="34" charset="0"/>
              </a:rPr>
              <a:t>, so also faith apart from works is dead.”</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Matthew 22:32</a:t>
            </a:r>
            <a:r>
              <a:rPr lang="en-US" sz="1400" dirty="0">
                <a:latin typeface="Arial" panose="020B0604020202020204" pitchFamily="34" charset="0"/>
                <a:cs typeface="Arial" panose="020B0604020202020204" pitchFamily="34" charset="0"/>
              </a:rPr>
              <a:t> – “’I am the God of Abraham, and the God of Isaac, and the God of Jacob'? He is </a:t>
            </a:r>
            <a:r>
              <a:rPr lang="en-US" sz="1400" b="1" dirty="0">
                <a:latin typeface="Arial" panose="020B0604020202020204" pitchFamily="34" charset="0"/>
                <a:cs typeface="Arial" panose="020B0604020202020204" pitchFamily="34" charset="0"/>
              </a:rPr>
              <a:t>not the God of the dead</a:t>
            </a:r>
            <a:r>
              <a:rPr lang="en-US" sz="1400" dirty="0">
                <a:latin typeface="Arial" panose="020B0604020202020204" pitchFamily="34" charset="0"/>
                <a:cs typeface="Arial" panose="020B0604020202020204" pitchFamily="34" charset="0"/>
              </a:rPr>
              <a:t>, but of the living.“</a:t>
            </a:r>
          </a:p>
          <a:p>
            <a:pPr defTabSz="936942"/>
            <a:r>
              <a:rPr lang="en-US" sz="1400" b="1" dirty="0">
                <a:latin typeface="Arial" panose="020B0604020202020204" pitchFamily="34" charset="0"/>
                <a:cs typeface="Arial" panose="020B0604020202020204" pitchFamily="34" charset="0"/>
              </a:rPr>
              <a:t>Matthew 10:28</a:t>
            </a:r>
            <a:r>
              <a:rPr lang="en-US" sz="1400" dirty="0">
                <a:latin typeface="Arial" panose="020B0604020202020204" pitchFamily="34" charset="0"/>
                <a:cs typeface="Arial" panose="020B0604020202020204" pitchFamily="34" charset="0"/>
              </a:rPr>
              <a:t> – “And do not fear those who kill the body but cannot kill the soul. Rather fear him who can destroy </a:t>
            </a:r>
            <a:r>
              <a:rPr lang="en-US" sz="1400" b="1" dirty="0">
                <a:latin typeface="Arial" panose="020B0604020202020204" pitchFamily="34" charset="0"/>
                <a:cs typeface="Arial" panose="020B0604020202020204" pitchFamily="34" charset="0"/>
              </a:rPr>
              <a:t>both soul and body in hell</a:t>
            </a:r>
            <a:r>
              <a:rPr lang="en-US" sz="1400" dirty="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Ecclesiastes 12:1-7</a:t>
            </a:r>
            <a:r>
              <a:rPr lang="en-US" sz="1400" dirty="0">
                <a:latin typeface="Arial" panose="020B0604020202020204" pitchFamily="34" charset="0"/>
                <a:cs typeface="Arial" panose="020B0604020202020204" pitchFamily="34" charset="0"/>
              </a:rPr>
              <a:t> – “12 Remember also your Creator in the days of your youth, before the evil days come and the years draw near of which you will say, "I have no pleasure in them"; 2 before the sun and the light and the moon and the stars are darkened and the clouds return after the rain, 3 in the day when the keepers of the house tremble, and the strong men are bent, and the grinders cease because they are few, and those who look through the windows are dimmed, 4 and the doors on the street are shut – when the sound of the grinding is low, and one rises up at the sound of a bird, and all the daughters of song are brought low – 5 they are afraid also of what is high, and terrors are in the way; the almond tree blossoms, the grasshopper drags itself along, and desire fails, because </a:t>
            </a:r>
            <a:r>
              <a:rPr lang="en-US" sz="1400" b="1" dirty="0">
                <a:latin typeface="Arial" panose="020B0604020202020204" pitchFamily="34" charset="0"/>
                <a:cs typeface="Arial" panose="020B0604020202020204" pitchFamily="34" charset="0"/>
              </a:rPr>
              <a:t>man is going to his eternal home</a:t>
            </a:r>
            <a:r>
              <a:rPr lang="en-US" sz="1400" dirty="0">
                <a:latin typeface="Arial" panose="020B0604020202020204" pitchFamily="34" charset="0"/>
                <a:cs typeface="Arial" panose="020B0604020202020204" pitchFamily="34" charset="0"/>
              </a:rPr>
              <a:t>, and the mourners go about the streets – 6 before the silver cord is snapped, or the golden bowl is broken, or the pitcher is shattered at the fountain, or the wheel broken at the cistern, 7 and the dust returns to the earth as it was, and </a:t>
            </a:r>
            <a:r>
              <a:rPr lang="en-US" sz="1400" b="1" dirty="0">
                <a:latin typeface="Arial" panose="020B0604020202020204" pitchFamily="34" charset="0"/>
                <a:cs typeface="Arial" panose="020B0604020202020204" pitchFamily="34" charset="0"/>
              </a:rPr>
              <a:t>the spirit returns to God</a:t>
            </a:r>
            <a:r>
              <a:rPr lang="en-US" sz="1400" dirty="0">
                <a:latin typeface="Arial" panose="020B0604020202020204" pitchFamily="34" charset="0"/>
                <a:cs typeface="Arial" panose="020B0604020202020204" pitchFamily="34" charset="0"/>
              </a:rPr>
              <a:t> who gave it.”</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II Corinthians 4:17-18</a:t>
            </a:r>
            <a:r>
              <a:rPr lang="en-US" sz="1400" dirty="0">
                <a:latin typeface="Arial" panose="020B0604020202020204" pitchFamily="34" charset="0"/>
                <a:cs typeface="Arial" panose="020B0604020202020204" pitchFamily="34" charset="0"/>
              </a:rPr>
              <a:t> – “17 For this slight momentary affliction is </a:t>
            </a:r>
            <a:r>
              <a:rPr lang="en-US" sz="1400" b="1" dirty="0">
                <a:latin typeface="Arial" panose="020B0604020202020204" pitchFamily="34" charset="0"/>
                <a:cs typeface="Arial" panose="020B0604020202020204" pitchFamily="34" charset="0"/>
              </a:rPr>
              <a:t>preparing for us an eternal weight of glory</a:t>
            </a:r>
            <a:r>
              <a:rPr lang="en-US" sz="1400" dirty="0">
                <a:latin typeface="Arial" panose="020B0604020202020204" pitchFamily="34" charset="0"/>
                <a:cs typeface="Arial" panose="020B0604020202020204" pitchFamily="34" charset="0"/>
              </a:rPr>
              <a:t> beyond all comparison, 18  as we look not to the things that are seen but to the things that are unseen. For the things that are seen are transient, but the things that are unseen are eternal.”</a:t>
            </a:r>
          </a:p>
        </p:txBody>
      </p:sp>
      <p:sp>
        <p:nvSpPr>
          <p:cNvPr id="4" name="Slide Number Placeholder 3"/>
          <p:cNvSpPr>
            <a:spLocks noGrp="1"/>
          </p:cNvSpPr>
          <p:nvPr>
            <p:ph type="sldNum" sz="quarter" idx="5"/>
          </p:nvPr>
        </p:nvSpPr>
        <p:spPr/>
        <p:txBody>
          <a:bodyPr/>
          <a:lstStyle/>
          <a:p>
            <a:fld id="{FA5A9608-B288-5444-9C81-49B56A597B1B}" type="slidenum">
              <a:rPr lang="en-US" smtClean="0"/>
              <a:t>5</a:t>
            </a:fld>
            <a:endParaRPr lang="en-US" dirty="0"/>
          </a:p>
        </p:txBody>
      </p:sp>
      <p:sp>
        <p:nvSpPr>
          <p:cNvPr id="5" name="Date Placeholder 4">
            <a:extLst>
              <a:ext uri="{FF2B5EF4-FFF2-40B4-BE49-F238E27FC236}">
                <a16:creationId xmlns:a16="http://schemas.microsoft.com/office/drawing/2014/main" id="{7C1AB4D0-515D-2F05-5A57-1862B9AD14EF}"/>
              </a:ext>
            </a:extLst>
          </p:cNvPr>
          <p:cNvSpPr>
            <a:spLocks noGrp="1"/>
          </p:cNvSpPr>
          <p:nvPr>
            <p:ph type="dt" idx="1"/>
          </p:nvPr>
        </p:nvSpPr>
        <p:spPr/>
        <p:txBody>
          <a:bodyPr/>
          <a:lstStyle/>
          <a:p>
            <a:r>
              <a:rPr lang="en-US"/>
              <a:t>5/26/2024 pm</a:t>
            </a:r>
            <a:endParaRPr lang="en-US" dirty="0"/>
          </a:p>
        </p:txBody>
      </p:sp>
      <p:sp>
        <p:nvSpPr>
          <p:cNvPr id="6" name="Footer Placeholder 5">
            <a:extLst>
              <a:ext uri="{FF2B5EF4-FFF2-40B4-BE49-F238E27FC236}">
                <a16:creationId xmlns:a16="http://schemas.microsoft.com/office/drawing/2014/main" id="{F1C9C5D1-FD8E-325F-AB60-E5547E3DE7D4}"/>
              </a:ext>
            </a:extLst>
          </p:cNvPr>
          <p:cNvSpPr>
            <a:spLocks noGrp="1"/>
          </p:cNvSpPr>
          <p:nvPr>
            <p:ph type="ftr" sz="quarter" idx="4"/>
          </p:nvPr>
        </p:nvSpPr>
        <p:spPr/>
        <p:txBody>
          <a:bodyPr/>
          <a:lstStyle/>
          <a:p>
            <a:r>
              <a:rPr lang="en-US"/>
              <a:t>Richard Lidh</a:t>
            </a:r>
            <a:endParaRPr lang="en-US" dirty="0"/>
          </a:p>
        </p:txBody>
      </p:sp>
    </p:spTree>
    <p:extLst>
      <p:ext uri="{BB962C8B-B14F-4D97-AF65-F5344CB8AC3E}">
        <p14:creationId xmlns:p14="http://schemas.microsoft.com/office/powerpoint/2010/main" val="3961805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34938"/>
            <a:ext cx="4603750" cy="3452812"/>
          </a:xfrm>
        </p:spPr>
      </p:sp>
      <p:sp>
        <p:nvSpPr>
          <p:cNvPr id="3" name="Notes Placeholder 2"/>
          <p:cNvSpPr>
            <a:spLocks noGrp="1"/>
          </p:cNvSpPr>
          <p:nvPr>
            <p:ph type="body" idx="1"/>
          </p:nvPr>
        </p:nvSpPr>
        <p:spPr>
          <a:xfrm>
            <a:off x="1" y="3586974"/>
            <a:ext cx="7102475" cy="6646051"/>
          </a:xfrm>
        </p:spPr>
        <p:txBody>
          <a:bodyPr/>
          <a:lstStyle/>
          <a:p>
            <a:pPr algn="l"/>
            <a:r>
              <a:rPr lang="en-US" sz="1400" b="1" dirty="0">
                <a:latin typeface="Arial" panose="020B0604020202020204" pitchFamily="34" charset="0"/>
                <a:cs typeface="Arial" panose="020B0604020202020204" pitchFamily="34" charset="0"/>
              </a:rPr>
              <a:t>Luke 16:22-31</a:t>
            </a:r>
            <a:r>
              <a:rPr lang="en-US" sz="1400" dirty="0">
                <a:latin typeface="Arial" panose="020B0604020202020204" pitchFamily="34" charset="0"/>
                <a:cs typeface="Arial" panose="020B0604020202020204" pitchFamily="34" charset="0"/>
              </a:rPr>
              <a:t> – “22 The poor man died and was carried by the angels to Abraham's side. The rich man also died and was buried,  23 and in Hades, being in torment, he lifted up his eyes and </a:t>
            </a:r>
            <a:r>
              <a:rPr lang="en-US" sz="1400" b="1" dirty="0">
                <a:latin typeface="Arial" panose="020B0604020202020204" pitchFamily="34" charset="0"/>
                <a:cs typeface="Arial" panose="020B0604020202020204" pitchFamily="34" charset="0"/>
              </a:rPr>
              <a:t>saw Abraham far off</a:t>
            </a:r>
            <a:r>
              <a:rPr lang="en-US" sz="1400" dirty="0">
                <a:latin typeface="Arial" panose="020B0604020202020204" pitchFamily="34" charset="0"/>
                <a:cs typeface="Arial" panose="020B0604020202020204" pitchFamily="34" charset="0"/>
              </a:rPr>
              <a:t> and Lazarus at his side.  24 And he called out, 'Father Abraham, have mercy on me, and send Lazarus to dip the end of his finger in water and cool my tongue, for I am in anguish in this flame.'  25 But Abraham said, 'Child, remember that you in your lifetime received your good things, and Lazarus in like manner bad things; but now he is comforted here, and you are in anguish.  26 And besides all this, between us and you a great chasm has been fixed, in order that those who would pass from here to you may not be able, and none may cross from there to us.'  27 And he said, 'Then I beg you, father, to send him to my father's house –  28 for I have five brothers – so that he may warn them, lest they also come into this place of torment.'  29 But Abraham said, 'They have Moses and the Prophets; let them hear them.'  30 And he said, 'No, father Abraham, but if someone goes to them from the dead, they will repent.'  31 He said to him, 'If they do not hear Moses and the Prophets, neither will they be convinced if someone should rise from the dead.’”</a:t>
            </a:r>
          </a:p>
          <a:p>
            <a:pPr algn="l"/>
            <a:endParaRPr lang="en-US" sz="1400" dirty="0">
              <a:latin typeface="Arial" panose="020B0604020202020204" pitchFamily="34" charset="0"/>
              <a:cs typeface="Arial" panose="020B0604020202020204" pitchFamily="34" charset="0"/>
            </a:endParaRPr>
          </a:p>
          <a:p>
            <a:pPr algn="l"/>
            <a:r>
              <a:rPr lang="en-US" sz="1400" b="1" dirty="0">
                <a:latin typeface="Arial" panose="020B0604020202020204" pitchFamily="34" charset="0"/>
                <a:cs typeface="Arial" panose="020B0604020202020204" pitchFamily="34" charset="0"/>
              </a:rPr>
              <a:t>Genesis 25:8</a:t>
            </a:r>
            <a:r>
              <a:rPr lang="en-US" sz="1400" dirty="0">
                <a:latin typeface="Arial" panose="020B0604020202020204" pitchFamily="34" charset="0"/>
                <a:cs typeface="Arial" panose="020B0604020202020204" pitchFamily="34" charset="0"/>
              </a:rPr>
              <a:t> – “Abraham breathed his last and died in a good old age, an old man and full of years, and was </a:t>
            </a:r>
            <a:r>
              <a:rPr lang="en-US" sz="1400" b="1" dirty="0">
                <a:latin typeface="Arial" panose="020B0604020202020204" pitchFamily="34" charset="0"/>
                <a:cs typeface="Arial" panose="020B0604020202020204" pitchFamily="34" charset="0"/>
              </a:rPr>
              <a:t>gathered to his people</a:t>
            </a:r>
            <a:r>
              <a:rPr lang="en-US" sz="1400" dirty="0">
                <a:latin typeface="Arial" panose="020B0604020202020204" pitchFamily="34" charset="0"/>
                <a:cs typeface="Arial" panose="020B0604020202020204" pitchFamily="34" charset="0"/>
              </a:rPr>
              <a:t>.”</a:t>
            </a:r>
          </a:p>
          <a:p>
            <a:pPr algn="l"/>
            <a:endParaRPr lang="en-US" sz="1400" dirty="0">
              <a:latin typeface="Arial" panose="020B0604020202020204" pitchFamily="34" charset="0"/>
              <a:cs typeface="Arial" panose="020B0604020202020204" pitchFamily="34" charset="0"/>
            </a:endParaRPr>
          </a:p>
          <a:p>
            <a:pPr algn="l"/>
            <a:r>
              <a:rPr lang="en-US" sz="1400" b="1" dirty="0">
                <a:latin typeface="Arial" panose="020B0604020202020204" pitchFamily="34" charset="0"/>
                <a:cs typeface="Arial" panose="020B0604020202020204" pitchFamily="34" charset="0"/>
              </a:rPr>
              <a:t>Genesis 25:17</a:t>
            </a:r>
            <a:r>
              <a:rPr lang="en-US" sz="1400" dirty="0">
                <a:latin typeface="Arial" panose="020B0604020202020204" pitchFamily="34" charset="0"/>
                <a:cs typeface="Arial" panose="020B0604020202020204" pitchFamily="34" charset="0"/>
              </a:rPr>
              <a:t> – “These are the years of the life of Ishmael: 137 years. He breathed his last and died, and was </a:t>
            </a:r>
            <a:r>
              <a:rPr lang="en-US" sz="1400" b="1" dirty="0">
                <a:latin typeface="Arial" panose="020B0604020202020204" pitchFamily="34" charset="0"/>
                <a:cs typeface="Arial" panose="020B0604020202020204" pitchFamily="34" charset="0"/>
              </a:rPr>
              <a:t>gathered to his people</a:t>
            </a:r>
            <a:r>
              <a:rPr lang="en-US" sz="1400" dirty="0">
                <a:latin typeface="Arial" panose="020B0604020202020204" pitchFamily="34" charset="0"/>
                <a:cs typeface="Arial" panose="020B0604020202020204" pitchFamily="34" charset="0"/>
              </a:rPr>
              <a:t>.”</a:t>
            </a:r>
          </a:p>
          <a:p>
            <a:pPr algn="l"/>
            <a:endParaRPr lang="en-US" sz="1400" dirty="0">
              <a:latin typeface="Arial" panose="020B0604020202020204" pitchFamily="34" charset="0"/>
              <a:cs typeface="Arial" panose="020B0604020202020204" pitchFamily="34" charset="0"/>
            </a:endParaRPr>
          </a:p>
          <a:p>
            <a:pPr algn="l"/>
            <a:r>
              <a:rPr lang="en-US" sz="1400" b="1" dirty="0">
                <a:latin typeface="Arial" panose="020B0604020202020204" pitchFamily="34" charset="0"/>
                <a:cs typeface="Arial" panose="020B0604020202020204" pitchFamily="34" charset="0"/>
              </a:rPr>
              <a:t>Genesis 49:29</a:t>
            </a:r>
            <a:r>
              <a:rPr lang="en-US" sz="1400" dirty="0">
                <a:latin typeface="Arial" panose="020B0604020202020204" pitchFamily="34" charset="0"/>
                <a:cs typeface="Arial" panose="020B0604020202020204" pitchFamily="34" charset="0"/>
              </a:rPr>
              <a:t> – “Then he commanded them and said to them, ‘I am to be </a:t>
            </a:r>
            <a:r>
              <a:rPr lang="en-US" sz="1400" b="1" dirty="0">
                <a:latin typeface="Arial" panose="020B0604020202020204" pitchFamily="34" charset="0"/>
                <a:cs typeface="Arial" panose="020B0604020202020204" pitchFamily="34" charset="0"/>
              </a:rPr>
              <a:t>gathered to my people</a:t>
            </a:r>
            <a:r>
              <a:rPr lang="en-US" sz="1400" dirty="0">
                <a:latin typeface="Arial" panose="020B0604020202020204" pitchFamily="34" charset="0"/>
                <a:cs typeface="Arial" panose="020B0604020202020204" pitchFamily="34" charset="0"/>
              </a:rPr>
              <a:t>; bury me with my fathers in the cave that is in the field of Ephron the Hittite’”</a:t>
            </a:r>
          </a:p>
          <a:p>
            <a:pPr algn="l"/>
            <a:endParaRPr lang="en-US" sz="1400" dirty="0">
              <a:latin typeface="Arial" panose="020B0604020202020204" pitchFamily="34" charset="0"/>
              <a:cs typeface="Arial" panose="020B0604020202020204" pitchFamily="34" charset="0"/>
            </a:endParaRPr>
          </a:p>
          <a:p>
            <a:pPr algn="l"/>
            <a:r>
              <a:rPr lang="en-US" sz="1400" b="1" dirty="0">
                <a:latin typeface="Arial" panose="020B0604020202020204" pitchFamily="34" charset="0"/>
                <a:cs typeface="Arial" panose="020B0604020202020204" pitchFamily="34" charset="0"/>
              </a:rPr>
              <a:t>Deuteronomy 32:50</a:t>
            </a:r>
            <a:r>
              <a:rPr lang="en-US" sz="1400" dirty="0">
                <a:latin typeface="Arial" panose="020B0604020202020204" pitchFamily="34" charset="0"/>
                <a:cs typeface="Arial" panose="020B0604020202020204" pitchFamily="34" charset="0"/>
              </a:rPr>
              <a:t> – “And die on the mountain which you go up, and be </a:t>
            </a:r>
            <a:r>
              <a:rPr lang="en-US" sz="1400" b="1" dirty="0">
                <a:latin typeface="Arial" panose="020B0604020202020204" pitchFamily="34" charset="0"/>
                <a:cs typeface="Arial" panose="020B0604020202020204" pitchFamily="34" charset="0"/>
              </a:rPr>
              <a:t>gathered to your people</a:t>
            </a:r>
            <a:r>
              <a:rPr lang="en-US" sz="1400" dirty="0">
                <a:latin typeface="Arial" panose="020B0604020202020204" pitchFamily="34" charset="0"/>
                <a:cs typeface="Arial" panose="020B0604020202020204" pitchFamily="34" charset="0"/>
              </a:rPr>
              <a:t>, as Aaron your brother died in Mount Hor and was gathered to his people”</a:t>
            </a:r>
          </a:p>
        </p:txBody>
      </p:sp>
      <p:sp>
        <p:nvSpPr>
          <p:cNvPr id="4" name="Slide Number Placeholder 3"/>
          <p:cNvSpPr>
            <a:spLocks noGrp="1"/>
          </p:cNvSpPr>
          <p:nvPr>
            <p:ph type="sldNum" sz="quarter" idx="5"/>
          </p:nvPr>
        </p:nvSpPr>
        <p:spPr/>
        <p:txBody>
          <a:bodyPr/>
          <a:lstStyle/>
          <a:p>
            <a:fld id="{FA5A9608-B288-5444-9C81-49B56A597B1B}" type="slidenum">
              <a:rPr lang="en-US" smtClean="0"/>
              <a:t>6</a:t>
            </a:fld>
            <a:endParaRPr lang="en-US" dirty="0"/>
          </a:p>
        </p:txBody>
      </p:sp>
      <p:sp>
        <p:nvSpPr>
          <p:cNvPr id="5" name="Date Placeholder 4">
            <a:extLst>
              <a:ext uri="{FF2B5EF4-FFF2-40B4-BE49-F238E27FC236}">
                <a16:creationId xmlns:a16="http://schemas.microsoft.com/office/drawing/2014/main" id="{43B67677-5AED-3B75-6180-84FFF44C089F}"/>
              </a:ext>
            </a:extLst>
          </p:cNvPr>
          <p:cNvSpPr>
            <a:spLocks noGrp="1"/>
          </p:cNvSpPr>
          <p:nvPr>
            <p:ph type="dt" idx="1"/>
          </p:nvPr>
        </p:nvSpPr>
        <p:spPr/>
        <p:txBody>
          <a:bodyPr/>
          <a:lstStyle/>
          <a:p>
            <a:r>
              <a:rPr lang="en-US"/>
              <a:t>5/26/2024 pm</a:t>
            </a:r>
            <a:endParaRPr lang="en-US" dirty="0"/>
          </a:p>
        </p:txBody>
      </p:sp>
      <p:sp>
        <p:nvSpPr>
          <p:cNvPr id="6" name="Footer Placeholder 5">
            <a:extLst>
              <a:ext uri="{FF2B5EF4-FFF2-40B4-BE49-F238E27FC236}">
                <a16:creationId xmlns:a16="http://schemas.microsoft.com/office/drawing/2014/main" id="{8F55CB47-54DE-3EE4-3B88-1B51C2B04B4B}"/>
              </a:ext>
            </a:extLst>
          </p:cNvPr>
          <p:cNvSpPr>
            <a:spLocks noGrp="1"/>
          </p:cNvSpPr>
          <p:nvPr>
            <p:ph type="ftr" sz="quarter" idx="4"/>
          </p:nvPr>
        </p:nvSpPr>
        <p:spPr/>
        <p:txBody>
          <a:bodyPr/>
          <a:lstStyle/>
          <a:p>
            <a:r>
              <a:rPr lang="en-US"/>
              <a:t>Richard Lidh</a:t>
            </a:r>
            <a:endParaRPr lang="en-US" dirty="0"/>
          </a:p>
        </p:txBody>
      </p:sp>
    </p:spTree>
    <p:extLst>
      <p:ext uri="{BB962C8B-B14F-4D97-AF65-F5344CB8AC3E}">
        <p14:creationId xmlns:p14="http://schemas.microsoft.com/office/powerpoint/2010/main" val="1073912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271463"/>
            <a:ext cx="4603750" cy="3454400"/>
          </a:xfrm>
        </p:spPr>
      </p:sp>
      <p:sp>
        <p:nvSpPr>
          <p:cNvPr id="3" name="Notes Placeholder 2"/>
          <p:cNvSpPr>
            <a:spLocks noGrp="1"/>
          </p:cNvSpPr>
          <p:nvPr>
            <p:ph type="body" idx="1"/>
          </p:nvPr>
        </p:nvSpPr>
        <p:spPr>
          <a:xfrm>
            <a:off x="1" y="3725715"/>
            <a:ext cx="7102475" cy="6507311"/>
          </a:xfrm>
        </p:spPr>
        <p:txBody>
          <a:bodyPr/>
          <a:lstStyle/>
          <a:p>
            <a:r>
              <a:rPr lang="en-US" sz="1400" b="1" dirty="0">
                <a:latin typeface="Arial" panose="020B0604020202020204" pitchFamily="34" charset="0"/>
                <a:cs typeface="Arial" panose="020B0604020202020204" pitchFamily="34" charset="0"/>
              </a:rPr>
              <a:t>Luke 16:25-31</a:t>
            </a:r>
            <a:r>
              <a:rPr lang="en-US" sz="1400" dirty="0">
                <a:latin typeface="Arial" panose="020B0604020202020204" pitchFamily="34" charset="0"/>
                <a:cs typeface="Arial" panose="020B0604020202020204" pitchFamily="34" charset="0"/>
              </a:rPr>
              <a:t> – “25 But Abraham said, 'Child, remember that you in your lifetime received your good things, and Lazarus in like manner bad things; but now he is comforted here, and you are in anguish.  26 And besides all this, between us and you a great chasm has been fixed, in order that those who would pass from here to you may not be able, and </a:t>
            </a:r>
            <a:r>
              <a:rPr lang="en-US" sz="1400" b="1" dirty="0">
                <a:latin typeface="Arial" panose="020B0604020202020204" pitchFamily="34" charset="0"/>
                <a:cs typeface="Arial" panose="020B0604020202020204" pitchFamily="34" charset="0"/>
              </a:rPr>
              <a:t>none may cross from there to us</a:t>
            </a:r>
            <a:r>
              <a:rPr lang="en-US" sz="1400" dirty="0">
                <a:latin typeface="Arial" panose="020B0604020202020204" pitchFamily="34" charset="0"/>
                <a:cs typeface="Arial" panose="020B0604020202020204" pitchFamily="34" charset="0"/>
              </a:rPr>
              <a:t>.'  27 And he said, 'Then I beg you, father, to send him to my father's house –  28 for I have five brothers – so that he may warn them, lest they also come into this place of torment.'  29 But Abraham said, 'They have Moses and the Prophets; let them hear them.'  30 And he said, 'No, father Abraham, but if someone goes to them from the dead, they will repent.'  31 He said to him, 'If they do not hear Moses and the Prophets, neither will they be convinced if someone should rise from the dead.’”</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II Corinthians 6:2</a:t>
            </a:r>
            <a:r>
              <a:rPr lang="en-US" sz="1400" dirty="0">
                <a:latin typeface="Arial" panose="020B0604020202020204" pitchFamily="34" charset="0"/>
                <a:cs typeface="Arial" panose="020B0604020202020204" pitchFamily="34" charset="0"/>
              </a:rPr>
              <a:t> – “For he says, ‘In a favorable time I listened to you, and in a day of salvation I have helped you.’ Behold, now is the favorable time; behold, </a:t>
            </a:r>
            <a:r>
              <a:rPr lang="en-US" sz="1400" b="1" dirty="0">
                <a:latin typeface="Arial" panose="020B0604020202020204" pitchFamily="34" charset="0"/>
                <a:cs typeface="Arial" panose="020B0604020202020204" pitchFamily="34" charset="0"/>
              </a:rPr>
              <a:t>now is the day of salvation</a:t>
            </a:r>
            <a:r>
              <a:rPr lang="en-US" sz="1400" dirty="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Romans 1:16-17</a:t>
            </a:r>
            <a:r>
              <a:rPr lang="en-US" sz="1400" dirty="0">
                <a:latin typeface="Arial" panose="020B0604020202020204" pitchFamily="34" charset="0"/>
                <a:cs typeface="Arial" panose="020B0604020202020204" pitchFamily="34" charset="0"/>
              </a:rPr>
              <a:t> – “16 For I am not ashamed of the gospel, for it is the power of God for salvation to everyone who believes, to the Jew first and also to the Greek. 17 For in it the righteousness of God is revealed from faith for faith, as it is written, ‘</a:t>
            </a:r>
            <a:r>
              <a:rPr lang="en-US" sz="1400" b="1" dirty="0">
                <a:latin typeface="Arial" panose="020B0604020202020204" pitchFamily="34" charset="0"/>
                <a:cs typeface="Arial" panose="020B0604020202020204" pitchFamily="34" charset="0"/>
              </a:rPr>
              <a:t>The righteous shall live by faith</a:t>
            </a:r>
            <a:r>
              <a:rPr lang="en-US" sz="1400" dirty="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Romans 6:17-18</a:t>
            </a:r>
            <a:r>
              <a:rPr lang="en-US" sz="1400" dirty="0">
                <a:latin typeface="Arial" panose="020B0604020202020204" pitchFamily="34" charset="0"/>
                <a:cs typeface="Arial" panose="020B0604020202020204" pitchFamily="34" charset="0"/>
              </a:rPr>
              <a:t> – “17 But thanks be to God, that you who were once slaves of sin </a:t>
            </a:r>
            <a:r>
              <a:rPr lang="en-US" sz="1400" b="1" dirty="0">
                <a:latin typeface="Arial" panose="020B0604020202020204" pitchFamily="34" charset="0"/>
                <a:cs typeface="Arial" panose="020B0604020202020204" pitchFamily="34" charset="0"/>
              </a:rPr>
              <a:t>have become obedient from the heart</a:t>
            </a:r>
            <a:r>
              <a:rPr lang="en-US" sz="1400" dirty="0">
                <a:latin typeface="Arial" panose="020B0604020202020204" pitchFamily="34" charset="0"/>
                <a:cs typeface="Arial" panose="020B0604020202020204" pitchFamily="34" charset="0"/>
              </a:rPr>
              <a:t> to the standard of teaching to which you were committed, 18 and, having been </a:t>
            </a:r>
            <a:r>
              <a:rPr lang="en-US" sz="1400" b="1" dirty="0">
                <a:latin typeface="Arial" panose="020B0604020202020204" pitchFamily="34" charset="0"/>
                <a:cs typeface="Arial" panose="020B0604020202020204" pitchFamily="34" charset="0"/>
              </a:rPr>
              <a:t>set free from sin</a:t>
            </a:r>
            <a:r>
              <a:rPr lang="en-US" sz="1400" dirty="0">
                <a:latin typeface="Arial" panose="020B0604020202020204" pitchFamily="34" charset="0"/>
                <a:cs typeface="Arial" panose="020B0604020202020204" pitchFamily="34" charset="0"/>
              </a:rPr>
              <a:t>, have become slaves of righteousness.”</a:t>
            </a:r>
          </a:p>
        </p:txBody>
      </p:sp>
      <p:sp>
        <p:nvSpPr>
          <p:cNvPr id="4" name="Slide Number Placeholder 3"/>
          <p:cNvSpPr>
            <a:spLocks noGrp="1"/>
          </p:cNvSpPr>
          <p:nvPr>
            <p:ph type="sldNum" sz="quarter" idx="5"/>
          </p:nvPr>
        </p:nvSpPr>
        <p:spPr/>
        <p:txBody>
          <a:bodyPr/>
          <a:lstStyle/>
          <a:p>
            <a:fld id="{FA5A9608-B288-5444-9C81-49B56A597B1B}" type="slidenum">
              <a:rPr lang="en-US" smtClean="0"/>
              <a:t>7</a:t>
            </a:fld>
            <a:endParaRPr lang="en-US" dirty="0"/>
          </a:p>
        </p:txBody>
      </p:sp>
      <p:sp>
        <p:nvSpPr>
          <p:cNvPr id="5" name="Date Placeholder 4">
            <a:extLst>
              <a:ext uri="{FF2B5EF4-FFF2-40B4-BE49-F238E27FC236}">
                <a16:creationId xmlns:a16="http://schemas.microsoft.com/office/drawing/2014/main" id="{7CA87604-F6A7-D7D6-645D-CAC3D857730F}"/>
              </a:ext>
            </a:extLst>
          </p:cNvPr>
          <p:cNvSpPr>
            <a:spLocks noGrp="1"/>
          </p:cNvSpPr>
          <p:nvPr>
            <p:ph type="dt" idx="1"/>
          </p:nvPr>
        </p:nvSpPr>
        <p:spPr/>
        <p:txBody>
          <a:bodyPr/>
          <a:lstStyle/>
          <a:p>
            <a:r>
              <a:rPr lang="en-US"/>
              <a:t>5/26/2024 pm</a:t>
            </a:r>
            <a:endParaRPr lang="en-US" dirty="0"/>
          </a:p>
        </p:txBody>
      </p:sp>
      <p:sp>
        <p:nvSpPr>
          <p:cNvPr id="6" name="Footer Placeholder 5">
            <a:extLst>
              <a:ext uri="{FF2B5EF4-FFF2-40B4-BE49-F238E27FC236}">
                <a16:creationId xmlns:a16="http://schemas.microsoft.com/office/drawing/2014/main" id="{07423298-5A53-D96D-3DFF-B8542BCC0533}"/>
              </a:ext>
            </a:extLst>
          </p:cNvPr>
          <p:cNvSpPr>
            <a:spLocks noGrp="1"/>
          </p:cNvSpPr>
          <p:nvPr>
            <p:ph type="ftr" sz="quarter" idx="4"/>
          </p:nvPr>
        </p:nvSpPr>
        <p:spPr/>
        <p:txBody>
          <a:bodyPr/>
          <a:lstStyle/>
          <a:p>
            <a:r>
              <a:rPr lang="en-US"/>
              <a:t>Richard Lidh</a:t>
            </a:r>
            <a:endParaRPr lang="en-US" dirty="0"/>
          </a:p>
        </p:txBody>
      </p:sp>
    </p:spTree>
    <p:extLst>
      <p:ext uri="{BB962C8B-B14F-4D97-AF65-F5344CB8AC3E}">
        <p14:creationId xmlns:p14="http://schemas.microsoft.com/office/powerpoint/2010/main" val="3009808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732437"/>
            <a:ext cx="7100832" cy="5500588"/>
          </a:xfrm>
        </p:spPr>
        <p:txBody>
          <a:bodyPr/>
          <a:lstStyle/>
          <a:p>
            <a:r>
              <a:rPr lang="en-US" sz="1400" b="1" dirty="0">
                <a:latin typeface="Candara" panose="020E0502030303020204" pitchFamily="34" charset="0"/>
              </a:rPr>
              <a:t>Romans 8:38-39</a:t>
            </a:r>
            <a:r>
              <a:rPr lang="en-US" sz="1400" dirty="0">
                <a:latin typeface="Candara" panose="020E0502030303020204" pitchFamily="34" charset="0"/>
              </a:rPr>
              <a:t> – “38 For I am sure that neither death nor life, nor angels nor rulers, nor things present nor things to come, nor powers, 39 nor height nor depth, </a:t>
            </a:r>
            <a:r>
              <a:rPr lang="en-US" sz="1400" b="1" dirty="0">
                <a:latin typeface="Candara" panose="020E0502030303020204" pitchFamily="34" charset="0"/>
              </a:rPr>
              <a:t>nor anything else in all creation, will be able to separate us from the love of God</a:t>
            </a:r>
            <a:r>
              <a:rPr lang="en-US" sz="1400" dirty="0">
                <a:latin typeface="Candara" panose="020E0502030303020204" pitchFamily="34" charset="0"/>
              </a:rPr>
              <a:t> in Christ Jesus our Lord.”</a:t>
            </a:r>
          </a:p>
          <a:p>
            <a:endParaRPr lang="en-US" sz="1400" dirty="0">
              <a:latin typeface="Candara" panose="020E0502030303020204" pitchFamily="34" charset="0"/>
            </a:endParaRPr>
          </a:p>
          <a:p>
            <a:r>
              <a:rPr lang="en-US" sz="1400" b="1" dirty="0">
                <a:latin typeface="Candara" panose="020E0502030303020204" pitchFamily="34" charset="0"/>
              </a:rPr>
              <a:t>II Peter 3:9</a:t>
            </a:r>
            <a:r>
              <a:rPr lang="en-US" sz="1400" dirty="0">
                <a:latin typeface="Candara" panose="020E0502030303020204" pitchFamily="34" charset="0"/>
              </a:rPr>
              <a:t> – “The Lord is not slow to fulfill his promise as some count slowness, but is patient toward you, </a:t>
            </a:r>
            <a:r>
              <a:rPr lang="en-US" sz="1400" b="1" dirty="0">
                <a:latin typeface="Candara" panose="020E0502030303020204" pitchFamily="34" charset="0"/>
              </a:rPr>
              <a:t>not wishing that any should perish</a:t>
            </a:r>
            <a:r>
              <a:rPr lang="en-US" sz="1400" dirty="0">
                <a:latin typeface="Candara" panose="020E0502030303020204" pitchFamily="34" charset="0"/>
              </a:rPr>
              <a:t>, but that all should reach repentance.”</a:t>
            </a:r>
          </a:p>
          <a:p>
            <a:endParaRPr lang="en-US" sz="1400" dirty="0">
              <a:latin typeface="Candara" panose="020E0502030303020204" pitchFamily="34" charset="0"/>
            </a:endParaRPr>
          </a:p>
          <a:p>
            <a:r>
              <a:rPr lang="en-US" sz="1400" b="1" dirty="0">
                <a:latin typeface="Candara" panose="020E0502030303020204" pitchFamily="34" charset="0"/>
              </a:rPr>
              <a:t>John 3:16</a:t>
            </a:r>
            <a:r>
              <a:rPr lang="en-US" sz="1400" dirty="0">
                <a:latin typeface="Candara" panose="020E0502030303020204" pitchFamily="34" charset="0"/>
              </a:rPr>
              <a:t> – “For God so loved the world, that he gave his only Son, that whoever believes in him </a:t>
            </a:r>
            <a:r>
              <a:rPr lang="en-US" sz="1400" b="1" dirty="0">
                <a:latin typeface="Candara" panose="020E0502030303020204" pitchFamily="34" charset="0"/>
              </a:rPr>
              <a:t>should not perish</a:t>
            </a:r>
            <a:r>
              <a:rPr lang="en-US" sz="1400" dirty="0">
                <a:latin typeface="Candara" panose="020E0502030303020204" pitchFamily="34" charset="0"/>
              </a:rPr>
              <a:t> but have eternal life.”</a:t>
            </a:r>
          </a:p>
          <a:p>
            <a:endParaRPr lang="en-US" sz="1400" dirty="0">
              <a:latin typeface="Candara" panose="020E0502030303020204" pitchFamily="34" charset="0"/>
            </a:endParaRPr>
          </a:p>
          <a:p>
            <a:r>
              <a:rPr lang="en-US" sz="1400" b="1" dirty="0">
                <a:latin typeface="Candara" panose="020E0502030303020204" pitchFamily="34" charset="0"/>
              </a:rPr>
              <a:t>I John 4:9</a:t>
            </a:r>
            <a:r>
              <a:rPr lang="en-US" sz="1400" dirty="0">
                <a:latin typeface="Candara" panose="020E0502030303020204" pitchFamily="34" charset="0"/>
              </a:rPr>
              <a:t> – “In this the love of God was made manifest among us, that God sent his only Son into the world, so that we might </a:t>
            </a:r>
            <a:r>
              <a:rPr lang="en-US" sz="1400" b="1" dirty="0">
                <a:latin typeface="Candara" panose="020E0502030303020204" pitchFamily="34" charset="0"/>
              </a:rPr>
              <a:t>live through him</a:t>
            </a:r>
            <a:r>
              <a:rPr lang="en-US" sz="1400" dirty="0">
                <a:latin typeface="Candara" panose="020E0502030303020204" pitchFamily="34" charset="0"/>
              </a:rPr>
              <a:t>.”</a:t>
            </a:r>
          </a:p>
          <a:p>
            <a:endParaRPr lang="en-US" sz="1400" dirty="0">
              <a:latin typeface="Candara" panose="020E0502030303020204" pitchFamily="34" charset="0"/>
            </a:endParaRPr>
          </a:p>
          <a:p>
            <a:r>
              <a:rPr lang="en-US" sz="1400" b="1" dirty="0">
                <a:latin typeface="Candara" panose="020E0502030303020204" pitchFamily="34" charset="0"/>
              </a:rPr>
              <a:t>Romans 5:6-8</a:t>
            </a:r>
            <a:r>
              <a:rPr lang="en-US" sz="1400" dirty="0">
                <a:latin typeface="Candara" panose="020E0502030303020204" pitchFamily="34" charset="0"/>
              </a:rPr>
              <a:t> – “6 For while we were still weak, at the right time Christ died for the ungodly. 7 For one will scarcely die for a righteous person – though perhaps for a good person one would dare even to die – 8 but </a:t>
            </a:r>
            <a:r>
              <a:rPr lang="en-US" sz="1400" b="1" dirty="0">
                <a:latin typeface="Candara" panose="020E0502030303020204" pitchFamily="34" charset="0"/>
              </a:rPr>
              <a:t>God shows his love for us</a:t>
            </a:r>
            <a:r>
              <a:rPr lang="en-US" sz="1400" dirty="0">
                <a:latin typeface="Candara" panose="020E0502030303020204" pitchFamily="34" charset="0"/>
              </a:rPr>
              <a:t> in that while we were still sinners, </a:t>
            </a:r>
            <a:r>
              <a:rPr lang="en-US" sz="1400" b="1" dirty="0">
                <a:latin typeface="Candara" panose="020E0502030303020204" pitchFamily="34" charset="0"/>
              </a:rPr>
              <a:t>Christ died for us</a:t>
            </a:r>
            <a:r>
              <a:rPr lang="en-US" sz="1400" dirty="0">
                <a:latin typeface="Candara" panose="020E0502030303020204" pitchFamily="34" charset="0"/>
              </a:rPr>
              <a:t>.”</a:t>
            </a:r>
          </a:p>
        </p:txBody>
      </p:sp>
      <p:sp>
        <p:nvSpPr>
          <p:cNvPr id="4" name="Slide Number Placeholder 3"/>
          <p:cNvSpPr>
            <a:spLocks noGrp="1"/>
          </p:cNvSpPr>
          <p:nvPr>
            <p:ph type="sldNum" sz="quarter" idx="5"/>
          </p:nvPr>
        </p:nvSpPr>
        <p:spPr/>
        <p:txBody>
          <a:bodyPr/>
          <a:lstStyle/>
          <a:p>
            <a:fld id="{FA5A9608-B288-5444-9C81-49B56A597B1B}" type="slidenum">
              <a:rPr lang="en-US" smtClean="0"/>
              <a:t>8</a:t>
            </a:fld>
            <a:endParaRPr lang="en-US" dirty="0"/>
          </a:p>
        </p:txBody>
      </p:sp>
      <p:sp>
        <p:nvSpPr>
          <p:cNvPr id="5" name="Date Placeholder 4">
            <a:extLst>
              <a:ext uri="{FF2B5EF4-FFF2-40B4-BE49-F238E27FC236}">
                <a16:creationId xmlns:a16="http://schemas.microsoft.com/office/drawing/2014/main" id="{11E58339-6B3C-2369-19A4-65A6F1C080B4}"/>
              </a:ext>
            </a:extLst>
          </p:cNvPr>
          <p:cNvSpPr>
            <a:spLocks noGrp="1"/>
          </p:cNvSpPr>
          <p:nvPr>
            <p:ph type="dt" idx="1"/>
          </p:nvPr>
        </p:nvSpPr>
        <p:spPr/>
        <p:txBody>
          <a:bodyPr/>
          <a:lstStyle/>
          <a:p>
            <a:r>
              <a:rPr lang="en-US"/>
              <a:t>5/26/2024 pm</a:t>
            </a:r>
            <a:endParaRPr lang="en-US" dirty="0"/>
          </a:p>
        </p:txBody>
      </p:sp>
      <p:sp>
        <p:nvSpPr>
          <p:cNvPr id="6" name="Footer Placeholder 5">
            <a:extLst>
              <a:ext uri="{FF2B5EF4-FFF2-40B4-BE49-F238E27FC236}">
                <a16:creationId xmlns:a16="http://schemas.microsoft.com/office/drawing/2014/main" id="{36181188-2AF2-C9CC-D219-5DD23277B58D}"/>
              </a:ext>
            </a:extLst>
          </p:cNvPr>
          <p:cNvSpPr>
            <a:spLocks noGrp="1"/>
          </p:cNvSpPr>
          <p:nvPr>
            <p:ph type="ftr" sz="quarter" idx="4"/>
          </p:nvPr>
        </p:nvSpPr>
        <p:spPr/>
        <p:txBody>
          <a:bodyPr/>
          <a:lstStyle/>
          <a:p>
            <a:r>
              <a:rPr lang="en-US"/>
              <a:t>Richard Lidh</a:t>
            </a:r>
            <a:endParaRPr lang="en-US" dirty="0"/>
          </a:p>
        </p:txBody>
      </p:sp>
    </p:spTree>
    <p:extLst>
      <p:ext uri="{BB962C8B-B14F-4D97-AF65-F5344CB8AC3E}">
        <p14:creationId xmlns:p14="http://schemas.microsoft.com/office/powerpoint/2010/main" val="1281557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732436"/>
            <a:ext cx="7100832" cy="5500589"/>
          </a:xfrm>
        </p:spPr>
        <p:txBody>
          <a:bodyPr/>
          <a:lstStyle/>
          <a:p>
            <a:r>
              <a:rPr lang="en-US" sz="1400" b="1" dirty="0">
                <a:latin typeface="Arial" panose="020B0604020202020204" pitchFamily="34" charset="0"/>
                <a:cs typeface="Arial" panose="020B0604020202020204" pitchFamily="34" charset="0"/>
              </a:rPr>
              <a:t>Hebrews 9:27-28</a:t>
            </a:r>
            <a:r>
              <a:rPr lang="en-US" sz="1400" dirty="0">
                <a:latin typeface="Arial" panose="020B0604020202020204" pitchFamily="34" charset="0"/>
                <a:cs typeface="Arial" panose="020B0604020202020204" pitchFamily="34" charset="0"/>
              </a:rPr>
              <a:t> – “27 And just as it is appointed for man to die once, and </a:t>
            </a:r>
            <a:r>
              <a:rPr lang="en-US" sz="1400" b="1" dirty="0">
                <a:latin typeface="Arial" panose="020B0604020202020204" pitchFamily="34" charset="0"/>
                <a:cs typeface="Arial" panose="020B0604020202020204" pitchFamily="34" charset="0"/>
              </a:rPr>
              <a:t>after that comes judgment</a:t>
            </a:r>
            <a:r>
              <a:rPr lang="en-US" sz="1400" dirty="0">
                <a:latin typeface="Arial" panose="020B0604020202020204" pitchFamily="34" charset="0"/>
                <a:cs typeface="Arial" panose="020B0604020202020204" pitchFamily="34" charset="0"/>
              </a:rPr>
              <a:t>, 28 so Christ, having been offered once to bear the sins of many, will appear a second time, not to deal with sin but to save those who are eagerly waiting for him.”</a:t>
            </a:r>
          </a:p>
          <a:p>
            <a:endParaRPr lang="en-US" sz="1400" dirty="0">
              <a:latin typeface="Arial" panose="020B0604020202020204" pitchFamily="34" charset="0"/>
              <a:cs typeface="Arial" panose="020B0604020202020204" pitchFamily="34" charset="0"/>
            </a:endParaRPr>
          </a:p>
          <a:p>
            <a:r>
              <a:rPr lang="en-US" sz="1400" b="1" dirty="0">
                <a:latin typeface="Candara" panose="020E0502030303020204" pitchFamily="34" charset="0"/>
              </a:rPr>
              <a:t>II Corinthians 5:10</a:t>
            </a:r>
            <a:r>
              <a:rPr lang="en-US" sz="1400" dirty="0">
                <a:latin typeface="Candara" panose="020E0502030303020204" pitchFamily="34" charset="0"/>
              </a:rPr>
              <a:t> – “For </a:t>
            </a:r>
            <a:r>
              <a:rPr lang="en-US" sz="1400" b="1" dirty="0">
                <a:latin typeface="Candara" panose="020E0502030303020204" pitchFamily="34" charset="0"/>
              </a:rPr>
              <a:t>we must all appear before the judgment seat of Christ</a:t>
            </a:r>
            <a:r>
              <a:rPr lang="en-US" sz="1400" dirty="0">
                <a:latin typeface="Candara" panose="020E0502030303020204" pitchFamily="34" charset="0"/>
              </a:rPr>
              <a:t>, so that each one may receive what is due for what he has done in the body, whether good or evil.”</a:t>
            </a:r>
          </a:p>
        </p:txBody>
      </p:sp>
      <p:sp>
        <p:nvSpPr>
          <p:cNvPr id="4" name="Slide Number Placeholder 3"/>
          <p:cNvSpPr>
            <a:spLocks noGrp="1"/>
          </p:cNvSpPr>
          <p:nvPr>
            <p:ph type="sldNum" sz="quarter" idx="5"/>
          </p:nvPr>
        </p:nvSpPr>
        <p:spPr/>
        <p:txBody>
          <a:bodyPr/>
          <a:lstStyle/>
          <a:p>
            <a:fld id="{FA5A9608-B288-5444-9C81-49B56A597B1B}" type="slidenum">
              <a:rPr lang="en-US" smtClean="0"/>
              <a:t>9</a:t>
            </a:fld>
            <a:endParaRPr lang="en-US" dirty="0"/>
          </a:p>
        </p:txBody>
      </p:sp>
      <p:sp>
        <p:nvSpPr>
          <p:cNvPr id="5" name="Date Placeholder 4">
            <a:extLst>
              <a:ext uri="{FF2B5EF4-FFF2-40B4-BE49-F238E27FC236}">
                <a16:creationId xmlns:a16="http://schemas.microsoft.com/office/drawing/2014/main" id="{4A0A2FA2-034A-E5FA-6C19-4EE9241AC8BD}"/>
              </a:ext>
            </a:extLst>
          </p:cNvPr>
          <p:cNvSpPr>
            <a:spLocks noGrp="1"/>
          </p:cNvSpPr>
          <p:nvPr>
            <p:ph type="dt" idx="1"/>
          </p:nvPr>
        </p:nvSpPr>
        <p:spPr/>
        <p:txBody>
          <a:bodyPr/>
          <a:lstStyle/>
          <a:p>
            <a:r>
              <a:rPr lang="en-US"/>
              <a:t>5/26/2024 pm</a:t>
            </a:r>
            <a:endParaRPr lang="en-US" dirty="0"/>
          </a:p>
        </p:txBody>
      </p:sp>
      <p:sp>
        <p:nvSpPr>
          <p:cNvPr id="6" name="Footer Placeholder 5">
            <a:extLst>
              <a:ext uri="{FF2B5EF4-FFF2-40B4-BE49-F238E27FC236}">
                <a16:creationId xmlns:a16="http://schemas.microsoft.com/office/drawing/2014/main" id="{581C3F81-6B74-E90F-3502-04A4B78D6F3D}"/>
              </a:ext>
            </a:extLst>
          </p:cNvPr>
          <p:cNvSpPr>
            <a:spLocks noGrp="1"/>
          </p:cNvSpPr>
          <p:nvPr>
            <p:ph type="ftr" sz="quarter" idx="4"/>
          </p:nvPr>
        </p:nvSpPr>
        <p:spPr/>
        <p:txBody>
          <a:bodyPr/>
          <a:lstStyle/>
          <a:p>
            <a:r>
              <a:rPr lang="en-US"/>
              <a:t>Richard Lidh</a:t>
            </a:r>
            <a:endParaRPr lang="en-US" dirty="0"/>
          </a:p>
        </p:txBody>
      </p:sp>
    </p:spTree>
    <p:extLst>
      <p:ext uri="{BB962C8B-B14F-4D97-AF65-F5344CB8AC3E}">
        <p14:creationId xmlns:p14="http://schemas.microsoft.com/office/powerpoint/2010/main" val="3055609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879477266"/>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917678" y="6181344"/>
            <a:ext cx="5337278" cy="365125"/>
          </a:xfrm>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91517681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8445219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9858490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64882837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77870481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4047522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65222402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22771370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166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8AEB78-507E-76A4-533C-B685FBB93E63}"/>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411974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6133030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F31C49C2-4E92-6564-1A68-190EFACC56DC}"/>
              </a:ext>
              <a:ext uri="{C183D7F6-B498-43B3-948B-1728B52AA6E4}">
                <adec:decorative xmlns:adec="http://schemas.microsoft.com/office/drawing/2017/decorative" val="1"/>
              </a:ext>
            </a:extLst>
          </p:cNvPr>
          <p:cNvSpPr/>
          <p:nvPr userDrawn="1"/>
        </p:nvSpPr>
        <p:spPr>
          <a:xfrm flipH="1">
            <a:off x="0" y="0"/>
            <a:ext cx="9144000" cy="6858000"/>
          </a:xfrm>
          <a:custGeom>
            <a:avLst/>
            <a:gdLst>
              <a:gd name="connsiteX0" fmla="*/ 0 w 12192000"/>
              <a:gd name="connsiteY0" fmla="*/ 0 h 6858000"/>
              <a:gd name="connsiteX1" fmla="*/ 918140 w 12192000"/>
              <a:gd name="connsiteY1" fmla="*/ 0 h 6858000"/>
              <a:gd name="connsiteX2" fmla="*/ 918140 w 12192000"/>
              <a:gd name="connsiteY2" fmla="*/ 1010539 h 6858000"/>
              <a:gd name="connsiteX3" fmla="*/ 1195741 w 12192000"/>
              <a:gd name="connsiteY3" fmla="*/ 1288140 h 6858000"/>
              <a:gd name="connsiteX4" fmla="*/ 6043842 w 12192000"/>
              <a:gd name="connsiteY4" fmla="*/ 1288140 h 6858000"/>
              <a:gd name="connsiteX5" fmla="*/ 6321443 w 12192000"/>
              <a:gd name="connsiteY5" fmla="*/ 1010539 h 6858000"/>
              <a:gd name="connsiteX6" fmla="*/ 6321443 w 12192000"/>
              <a:gd name="connsiteY6" fmla="*/ 0 h 6858000"/>
              <a:gd name="connsiteX7" fmla="*/ 12192000 w 12192000"/>
              <a:gd name="connsiteY7" fmla="*/ 0 h 6858000"/>
              <a:gd name="connsiteX8" fmla="*/ 12192000 w 12192000"/>
              <a:gd name="connsiteY8" fmla="*/ 6858000 h 6858000"/>
              <a:gd name="connsiteX9" fmla="*/ 6283982 w 12192000"/>
              <a:gd name="connsiteY9" fmla="*/ 6858000 h 6858000"/>
              <a:gd name="connsiteX10" fmla="*/ 6283982 w 12192000"/>
              <a:gd name="connsiteY10" fmla="*/ 6429590 h 6858000"/>
              <a:gd name="connsiteX11" fmla="*/ 6058926 w 12192000"/>
              <a:gd name="connsiteY11" fmla="*/ 6204534 h 6858000"/>
              <a:gd name="connsiteX12" fmla="*/ 1105735 w 12192000"/>
              <a:gd name="connsiteY12" fmla="*/ 6204534 h 6858000"/>
              <a:gd name="connsiteX13" fmla="*/ 880679 w 12192000"/>
              <a:gd name="connsiteY13" fmla="*/ 6429590 h 6858000"/>
              <a:gd name="connsiteX14" fmla="*/ 880679 w 12192000"/>
              <a:gd name="connsiteY14" fmla="*/ 6858000 h 6858000"/>
              <a:gd name="connsiteX15" fmla="*/ 0 w 12192000"/>
              <a:gd name="connsiteY15" fmla="*/ 6858000 h 6858000"/>
              <a:gd name="connsiteX16" fmla="*/ 0 w 12192000"/>
              <a:gd name="connsiteY16" fmla="*/ 0 h 6858000"/>
              <a:gd name="connsiteX17" fmla="*/ 1138655 w 12192000"/>
              <a:gd name="connsiteY17" fmla="*/ 1746908 h 6858000"/>
              <a:gd name="connsiteX18" fmla="*/ 913599 w 12192000"/>
              <a:gd name="connsiteY18" fmla="*/ 1971964 h 6858000"/>
              <a:gd name="connsiteX19" fmla="*/ 913599 w 12192000"/>
              <a:gd name="connsiteY19" fmla="*/ 5520711 h 6858000"/>
              <a:gd name="connsiteX20" fmla="*/ 1138655 w 12192000"/>
              <a:gd name="connsiteY20" fmla="*/ 5745767 h 6858000"/>
              <a:gd name="connsiteX21" fmla="*/ 6091846 w 12192000"/>
              <a:gd name="connsiteY21" fmla="*/ 5745767 h 6858000"/>
              <a:gd name="connsiteX22" fmla="*/ 6316902 w 12192000"/>
              <a:gd name="connsiteY22" fmla="*/ 5520711 h 6858000"/>
              <a:gd name="connsiteX23" fmla="*/ 6316902 w 12192000"/>
              <a:gd name="connsiteY23" fmla="*/ 1971964 h 6858000"/>
              <a:gd name="connsiteX24" fmla="*/ 6091846 w 12192000"/>
              <a:gd name="connsiteY24" fmla="*/ 1746908 h 6858000"/>
              <a:gd name="connsiteX25" fmla="*/ 1138655 w 12192000"/>
              <a:gd name="connsiteY25" fmla="*/ 17469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0" y="0"/>
                </a:moveTo>
                <a:lnTo>
                  <a:pt x="918140" y="0"/>
                </a:lnTo>
                <a:lnTo>
                  <a:pt x="918140" y="1010539"/>
                </a:lnTo>
                <a:cubicBezTo>
                  <a:pt x="918140" y="1163854"/>
                  <a:pt x="1042426" y="1288140"/>
                  <a:pt x="1195741" y="1288140"/>
                </a:cubicBezTo>
                <a:lnTo>
                  <a:pt x="6043842" y="1288140"/>
                </a:lnTo>
                <a:cubicBezTo>
                  <a:pt x="6197157" y="1288140"/>
                  <a:pt x="6321443" y="1163854"/>
                  <a:pt x="6321443" y="1010539"/>
                </a:cubicBezTo>
                <a:lnTo>
                  <a:pt x="6321443" y="0"/>
                </a:lnTo>
                <a:lnTo>
                  <a:pt x="12192000" y="0"/>
                </a:lnTo>
                <a:lnTo>
                  <a:pt x="12192000" y="6858000"/>
                </a:lnTo>
                <a:lnTo>
                  <a:pt x="6283982" y="6858000"/>
                </a:lnTo>
                <a:lnTo>
                  <a:pt x="6283982" y="6429590"/>
                </a:lnTo>
                <a:cubicBezTo>
                  <a:pt x="6283982" y="6305295"/>
                  <a:pt x="6183221" y="6204534"/>
                  <a:pt x="6058926" y="6204534"/>
                </a:cubicBezTo>
                <a:lnTo>
                  <a:pt x="1105735" y="6204534"/>
                </a:lnTo>
                <a:cubicBezTo>
                  <a:pt x="981440" y="6204534"/>
                  <a:pt x="880679" y="6305295"/>
                  <a:pt x="880679" y="6429590"/>
                </a:cubicBezTo>
                <a:lnTo>
                  <a:pt x="880679" y="6858000"/>
                </a:lnTo>
                <a:lnTo>
                  <a:pt x="0" y="6858000"/>
                </a:lnTo>
                <a:lnTo>
                  <a:pt x="0" y="0"/>
                </a:lnTo>
                <a:close/>
                <a:moveTo>
                  <a:pt x="1138655" y="1746908"/>
                </a:moveTo>
                <a:cubicBezTo>
                  <a:pt x="1014360" y="1746908"/>
                  <a:pt x="913599" y="1847669"/>
                  <a:pt x="913599" y="1971964"/>
                </a:cubicBezTo>
                <a:lnTo>
                  <a:pt x="913599" y="5520711"/>
                </a:lnTo>
                <a:cubicBezTo>
                  <a:pt x="913599" y="5645006"/>
                  <a:pt x="1014360" y="5745767"/>
                  <a:pt x="1138655" y="5745767"/>
                </a:cubicBezTo>
                <a:lnTo>
                  <a:pt x="6091846" y="5745767"/>
                </a:lnTo>
                <a:cubicBezTo>
                  <a:pt x="6216141" y="5745767"/>
                  <a:pt x="6316902" y="5645006"/>
                  <a:pt x="6316902" y="5520711"/>
                </a:cubicBezTo>
                <a:lnTo>
                  <a:pt x="6316902" y="1971964"/>
                </a:lnTo>
                <a:cubicBezTo>
                  <a:pt x="6316902" y="1847669"/>
                  <a:pt x="6216141" y="1746908"/>
                  <a:pt x="6091846" y="1746908"/>
                </a:cubicBezTo>
                <a:lnTo>
                  <a:pt x="1138655" y="17469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7" name="Rectangle 6">
            <a:extLst>
              <a:ext uri="{FF2B5EF4-FFF2-40B4-BE49-F238E27FC236}">
                <a16:creationId xmlns:a16="http://schemas.microsoft.com/office/drawing/2014/main" id="{5003C2B3-3873-7FFA-2567-57F2F6ABBFCB}"/>
              </a:ext>
              <a:ext uri="{C183D7F6-B498-43B3-948B-1728B52AA6E4}">
                <adec:decorative xmlns:adec="http://schemas.microsoft.com/office/drawing/2017/decorative" val="1"/>
              </a:ext>
            </a:extLst>
          </p:cNvPr>
          <p:cNvSpPr/>
          <p:nvPr userDrawn="1"/>
        </p:nvSpPr>
        <p:spPr>
          <a:xfrm>
            <a:off x="572500" y="0"/>
            <a:ext cx="22539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63619A50-ADC7-AA30-E96F-D0853D0DD7C6}"/>
              </a:ext>
              <a:ext uri="{C183D7F6-B498-43B3-948B-1728B52AA6E4}">
                <adec:decorative xmlns:adec="http://schemas.microsoft.com/office/drawing/2017/decorative" val="1"/>
              </a:ext>
            </a:extLst>
          </p:cNvPr>
          <p:cNvSpPr/>
          <p:nvPr userDrawn="1"/>
        </p:nvSpPr>
        <p:spPr>
          <a:xfrm>
            <a:off x="948762" y="0"/>
            <a:ext cx="34290" cy="68580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26447AC2-F09C-2AC2-0522-F871987D66DB}"/>
              </a:ext>
              <a:ext uri="{C183D7F6-B498-43B3-948B-1728B52AA6E4}">
                <adec:decorative xmlns:adec="http://schemas.microsoft.com/office/drawing/2017/decorative" val="1"/>
              </a:ext>
            </a:extLst>
          </p:cNvPr>
          <p:cNvSpPr/>
          <p:nvPr userDrawn="1"/>
        </p:nvSpPr>
        <p:spPr>
          <a:xfrm>
            <a:off x="228600" y="273843"/>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350355" y="576471"/>
            <a:ext cx="3623407" cy="2266121"/>
          </a:xfrm>
        </p:spPr>
        <p:txBody>
          <a:bodyPr anchor="ctr">
            <a:normAutofit/>
          </a:bodyPr>
          <a:lstStyle>
            <a:lvl1pPr algn="r">
              <a:defRPr sz="3300" b="0" spc="0" baseline="0"/>
            </a:lvl1pPr>
          </a:lstStyle>
          <a:p>
            <a:r>
              <a:rPr lang="en-US"/>
              <a:t>Click to edit Master title style</a:t>
            </a:r>
            <a:endParaRPr lang="en-US" dirty="0"/>
          </a:p>
        </p:txBody>
      </p:sp>
      <p:sp>
        <p:nvSpPr>
          <p:cNvPr id="17" name="Content Placeholder 16">
            <a:extLst>
              <a:ext uri="{FF2B5EF4-FFF2-40B4-BE49-F238E27FC236}">
                <a16:creationId xmlns:a16="http://schemas.microsoft.com/office/drawing/2014/main" id="{7C3A4AA6-1D0C-DE79-F399-33299CB812C6}"/>
              </a:ext>
            </a:extLst>
          </p:cNvPr>
          <p:cNvSpPr>
            <a:spLocks noGrp="1"/>
          </p:cNvSpPr>
          <p:nvPr>
            <p:ph sz="quarter" idx="11" hasCustomPrompt="1"/>
          </p:nvPr>
        </p:nvSpPr>
        <p:spPr>
          <a:xfrm>
            <a:off x="350355" y="3031435"/>
            <a:ext cx="3623407" cy="3478944"/>
          </a:xfrm>
        </p:spPr>
        <p:txBody>
          <a:bodyPr>
            <a:normAutofit/>
          </a:bodyPr>
          <a:lstStyle>
            <a:lvl1pPr marL="0" indent="0" algn="r">
              <a:lnSpc>
                <a:spcPct val="100000"/>
              </a:lnSpc>
              <a:spcBef>
                <a:spcPts val="750"/>
              </a:spcBef>
              <a:buNone/>
              <a:defRPr sz="1800"/>
            </a:lvl1pPr>
            <a:lvl2pPr marL="342900" indent="0" algn="r">
              <a:lnSpc>
                <a:spcPct val="100000"/>
              </a:lnSpc>
              <a:spcBef>
                <a:spcPts val="750"/>
              </a:spcBef>
              <a:buNone/>
              <a:defRPr sz="1500"/>
            </a:lvl2pPr>
            <a:lvl3pPr marL="685800" indent="0" algn="r">
              <a:lnSpc>
                <a:spcPct val="100000"/>
              </a:lnSpc>
              <a:spcBef>
                <a:spcPts val="750"/>
              </a:spcBef>
              <a:buNone/>
              <a:defRPr sz="1350"/>
            </a:lvl3pPr>
            <a:lvl4pPr marL="1028700" indent="0" algn="r">
              <a:lnSpc>
                <a:spcPct val="100000"/>
              </a:lnSpc>
              <a:spcBef>
                <a:spcPts val="750"/>
              </a:spcBef>
              <a:buNone/>
              <a:defRPr sz="1200"/>
            </a:lvl4pPr>
            <a:lvl5pPr marL="1371600" indent="0" algn="r">
              <a:lnSpc>
                <a:spcPct val="100000"/>
              </a:lnSpc>
              <a:spcBef>
                <a:spcPts val="75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icture Placeholder 10">
            <a:extLst>
              <a:ext uri="{FF2B5EF4-FFF2-40B4-BE49-F238E27FC236}">
                <a16:creationId xmlns:a16="http://schemas.microsoft.com/office/drawing/2014/main" id="{8ABFB379-CB29-0D42-1349-53B7325212E7}"/>
              </a:ext>
            </a:extLst>
          </p:cNvPr>
          <p:cNvSpPr>
            <a:spLocks noGrp="1"/>
          </p:cNvSpPr>
          <p:nvPr>
            <p:ph type="pic" sz="quarter" idx="10" hasCustomPrompt="1"/>
          </p:nvPr>
        </p:nvSpPr>
        <p:spPr>
          <a:xfrm>
            <a:off x="4417529" y="1751217"/>
            <a:ext cx="4046220" cy="3997325"/>
          </a:xfrm>
          <a:prstGeom prst="roundRect">
            <a:avLst>
              <a:gd name="adj" fmla="val 5229"/>
            </a:avLst>
          </a:prstGeom>
        </p:spPr>
        <p:txBody>
          <a:bodyPr/>
          <a:lstStyle>
            <a:lvl1pPr marL="0" indent="0" algn="ctr">
              <a:buNone/>
              <a:defRPr/>
            </a:lvl1pPr>
          </a:lstStyle>
          <a:p>
            <a:r>
              <a:rPr lang="en-US" dirty="0"/>
              <a:t>Click icon to add picture </a:t>
            </a:r>
          </a:p>
        </p:txBody>
      </p:sp>
      <p:sp>
        <p:nvSpPr>
          <p:cNvPr id="11" name="Slide Number Placeholder 10">
            <a:extLst>
              <a:ext uri="{FF2B5EF4-FFF2-40B4-BE49-F238E27FC236}">
                <a16:creationId xmlns:a16="http://schemas.microsoft.com/office/drawing/2014/main" id="{F1E58A54-F746-59CF-007A-329493EC502C}"/>
              </a:ext>
            </a:extLst>
          </p:cNvPr>
          <p:cNvSpPr>
            <a:spLocks noGrp="1"/>
          </p:cNvSpPr>
          <p:nvPr>
            <p:ph type="sldNum" sz="quarter" idx="14"/>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453075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Right 1">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6A991E4A-E418-E9C0-B35B-0A81DCE3AB54}"/>
              </a:ext>
              <a:ext uri="{C183D7F6-B498-43B3-948B-1728B52AA6E4}">
                <adec:decorative xmlns:adec="http://schemas.microsoft.com/office/drawing/2017/decorative" val="1"/>
              </a:ext>
            </a:extLst>
          </p:cNvPr>
          <p:cNvSpPr/>
          <p:nvPr userDrawn="1"/>
        </p:nvSpPr>
        <p:spPr>
          <a:xfrm>
            <a:off x="-2434" y="-3248"/>
            <a:ext cx="9144000" cy="6858000"/>
          </a:xfrm>
          <a:custGeom>
            <a:avLst/>
            <a:gdLst>
              <a:gd name="connsiteX0" fmla="*/ 1138655 w 12192000"/>
              <a:gd name="connsiteY0" fmla="*/ 1746908 h 6858000"/>
              <a:gd name="connsiteX1" fmla="*/ 913599 w 12192000"/>
              <a:gd name="connsiteY1" fmla="*/ 1971964 h 6858000"/>
              <a:gd name="connsiteX2" fmla="*/ 913599 w 12192000"/>
              <a:gd name="connsiteY2" fmla="*/ 5520711 h 6858000"/>
              <a:gd name="connsiteX3" fmla="*/ 1138655 w 12192000"/>
              <a:gd name="connsiteY3" fmla="*/ 5745767 h 6858000"/>
              <a:gd name="connsiteX4" fmla="*/ 6091846 w 12192000"/>
              <a:gd name="connsiteY4" fmla="*/ 5745767 h 6858000"/>
              <a:gd name="connsiteX5" fmla="*/ 6316902 w 12192000"/>
              <a:gd name="connsiteY5" fmla="*/ 5520711 h 6858000"/>
              <a:gd name="connsiteX6" fmla="*/ 6316902 w 12192000"/>
              <a:gd name="connsiteY6" fmla="*/ 1971964 h 6858000"/>
              <a:gd name="connsiteX7" fmla="*/ 6091846 w 12192000"/>
              <a:gd name="connsiteY7" fmla="*/ 1746908 h 6858000"/>
              <a:gd name="connsiteX8" fmla="*/ 12184610 w 12192000"/>
              <a:gd name="connsiteY8" fmla="*/ 0 h 6858000"/>
              <a:gd name="connsiteX9" fmla="*/ 12192000 w 12192000"/>
              <a:gd name="connsiteY9" fmla="*/ 0 h 6858000"/>
              <a:gd name="connsiteX10" fmla="*/ 12192000 w 12192000"/>
              <a:gd name="connsiteY10" fmla="*/ 6858000 h 6858000"/>
              <a:gd name="connsiteX11" fmla="*/ 12184610 w 12192000"/>
              <a:gd name="connsiteY11" fmla="*/ 6858000 h 6858000"/>
              <a:gd name="connsiteX12" fmla="*/ 0 w 12192000"/>
              <a:gd name="connsiteY12" fmla="*/ 0 h 6858000"/>
              <a:gd name="connsiteX13" fmla="*/ 918140 w 12192000"/>
              <a:gd name="connsiteY13" fmla="*/ 0 h 6858000"/>
              <a:gd name="connsiteX14" fmla="*/ 918140 w 12192000"/>
              <a:gd name="connsiteY14" fmla="*/ 1010539 h 6858000"/>
              <a:gd name="connsiteX15" fmla="*/ 1195741 w 12192000"/>
              <a:gd name="connsiteY15" fmla="*/ 1288140 h 6858000"/>
              <a:gd name="connsiteX16" fmla="*/ 6043842 w 12192000"/>
              <a:gd name="connsiteY16" fmla="*/ 1288140 h 6858000"/>
              <a:gd name="connsiteX17" fmla="*/ 6321443 w 12192000"/>
              <a:gd name="connsiteY17" fmla="*/ 1010539 h 6858000"/>
              <a:gd name="connsiteX18" fmla="*/ 6321443 w 12192000"/>
              <a:gd name="connsiteY18" fmla="*/ 0 h 6858000"/>
              <a:gd name="connsiteX19" fmla="*/ 11019692 w 12192000"/>
              <a:gd name="connsiteY19" fmla="*/ 0 h 6858000"/>
              <a:gd name="connsiteX20" fmla="*/ 11019692 w 12192000"/>
              <a:gd name="connsiteY20" fmla="*/ 6858000 h 6858000"/>
              <a:gd name="connsiteX21" fmla="*/ 6283982 w 12192000"/>
              <a:gd name="connsiteY21" fmla="*/ 6858000 h 6858000"/>
              <a:gd name="connsiteX22" fmla="*/ 6283982 w 12192000"/>
              <a:gd name="connsiteY22" fmla="*/ 6429590 h 6858000"/>
              <a:gd name="connsiteX23" fmla="*/ 6058926 w 12192000"/>
              <a:gd name="connsiteY23" fmla="*/ 6204534 h 6858000"/>
              <a:gd name="connsiteX24" fmla="*/ 1105735 w 12192000"/>
              <a:gd name="connsiteY24" fmla="*/ 6204534 h 6858000"/>
              <a:gd name="connsiteX25" fmla="*/ 880679 w 12192000"/>
              <a:gd name="connsiteY25" fmla="*/ 6429590 h 6858000"/>
              <a:gd name="connsiteX26" fmla="*/ 880679 w 12192000"/>
              <a:gd name="connsiteY26" fmla="*/ 6858000 h 6858000"/>
              <a:gd name="connsiteX27" fmla="*/ 0 w 12192000"/>
              <a:gd name="connsiteY2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6858000">
                <a:moveTo>
                  <a:pt x="1138655" y="1746908"/>
                </a:moveTo>
                <a:cubicBezTo>
                  <a:pt x="1014360" y="1746908"/>
                  <a:pt x="913599" y="1847669"/>
                  <a:pt x="913599" y="1971964"/>
                </a:cubicBezTo>
                <a:lnTo>
                  <a:pt x="913599" y="5520711"/>
                </a:lnTo>
                <a:cubicBezTo>
                  <a:pt x="913599" y="5645006"/>
                  <a:pt x="1014360" y="5745767"/>
                  <a:pt x="1138655" y="5745767"/>
                </a:cubicBezTo>
                <a:lnTo>
                  <a:pt x="6091846" y="5745767"/>
                </a:lnTo>
                <a:cubicBezTo>
                  <a:pt x="6216141" y="5745767"/>
                  <a:pt x="6316902" y="5645006"/>
                  <a:pt x="6316902" y="5520711"/>
                </a:cubicBezTo>
                <a:lnTo>
                  <a:pt x="6316902" y="1971964"/>
                </a:lnTo>
                <a:cubicBezTo>
                  <a:pt x="6316902" y="1847669"/>
                  <a:pt x="6216141" y="1746908"/>
                  <a:pt x="6091846" y="1746908"/>
                </a:cubicBezTo>
                <a:close/>
                <a:moveTo>
                  <a:pt x="12184610" y="0"/>
                </a:moveTo>
                <a:lnTo>
                  <a:pt x="12192000" y="0"/>
                </a:lnTo>
                <a:lnTo>
                  <a:pt x="12192000" y="6858000"/>
                </a:lnTo>
                <a:lnTo>
                  <a:pt x="12184610" y="6858000"/>
                </a:lnTo>
                <a:close/>
                <a:moveTo>
                  <a:pt x="0" y="0"/>
                </a:moveTo>
                <a:lnTo>
                  <a:pt x="918140" y="0"/>
                </a:lnTo>
                <a:lnTo>
                  <a:pt x="918140" y="1010539"/>
                </a:lnTo>
                <a:cubicBezTo>
                  <a:pt x="918140" y="1163854"/>
                  <a:pt x="1042426" y="1288140"/>
                  <a:pt x="1195741" y="1288140"/>
                </a:cubicBezTo>
                <a:lnTo>
                  <a:pt x="6043842" y="1288140"/>
                </a:lnTo>
                <a:cubicBezTo>
                  <a:pt x="6197157" y="1288140"/>
                  <a:pt x="6321443" y="1163854"/>
                  <a:pt x="6321443" y="1010539"/>
                </a:cubicBezTo>
                <a:lnTo>
                  <a:pt x="6321443" y="0"/>
                </a:lnTo>
                <a:lnTo>
                  <a:pt x="11019692" y="0"/>
                </a:lnTo>
                <a:lnTo>
                  <a:pt x="11019692" y="6858000"/>
                </a:lnTo>
                <a:lnTo>
                  <a:pt x="6283982" y="6858000"/>
                </a:lnTo>
                <a:lnTo>
                  <a:pt x="6283982" y="6429590"/>
                </a:lnTo>
                <a:cubicBezTo>
                  <a:pt x="6283982" y="6305295"/>
                  <a:pt x="6183221" y="6204534"/>
                  <a:pt x="6058926" y="6204534"/>
                </a:cubicBezTo>
                <a:lnTo>
                  <a:pt x="1105735" y="6204534"/>
                </a:lnTo>
                <a:cubicBezTo>
                  <a:pt x="981440" y="6204534"/>
                  <a:pt x="880679" y="6305295"/>
                  <a:pt x="880679" y="6429590"/>
                </a:cubicBezTo>
                <a:lnTo>
                  <a:pt x="880679" y="6858000"/>
                </a:lnTo>
                <a:lnTo>
                  <a:pt x="0" y="685800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grpSp>
        <p:nvGrpSpPr>
          <p:cNvPr id="8" name="Group 7">
            <a:extLst>
              <a:ext uri="{FF2B5EF4-FFF2-40B4-BE49-F238E27FC236}">
                <a16:creationId xmlns:a16="http://schemas.microsoft.com/office/drawing/2014/main" id="{63315A23-2C00-4A7E-B9E9-65CF734EE176}"/>
              </a:ext>
              <a:ext uri="{C183D7F6-B498-43B3-948B-1728B52AA6E4}">
                <adec:decorative xmlns:adec="http://schemas.microsoft.com/office/drawing/2017/decorative" val="1"/>
              </a:ext>
            </a:extLst>
          </p:cNvPr>
          <p:cNvGrpSpPr/>
          <p:nvPr userDrawn="1"/>
        </p:nvGrpSpPr>
        <p:grpSpPr>
          <a:xfrm>
            <a:off x="6051526" y="1116392"/>
            <a:ext cx="3090041" cy="4308449"/>
            <a:chOff x="5656746" y="820557"/>
            <a:chExt cx="4120055" cy="4308449"/>
          </a:xfrm>
        </p:grpSpPr>
        <p:pic>
          <p:nvPicPr>
            <p:cNvPr id="9" name="Graphic 8">
              <a:extLst>
                <a:ext uri="{FF2B5EF4-FFF2-40B4-BE49-F238E27FC236}">
                  <a16:creationId xmlns:a16="http://schemas.microsoft.com/office/drawing/2014/main" id="{CFF8075D-03CC-DDD4-332C-F26F61AF7F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1" name="Graphic 10">
              <a:extLst>
                <a:ext uri="{FF2B5EF4-FFF2-40B4-BE49-F238E27FC236}">
                  <a16:creationId xmlns:a16="http://schemas.microsoft.com/office/drawing/2014/main" id="{DE03B7A5-6E3E-5DC1-6705-A3B82F408C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sp>
        <p:nvSpPr>
          <p:cNvPr id="13" name="Rectangle 12">
            <a:extLst>
              <a:ext uri="{FF2B5EF4-FFF2-40B4-BE49-F238E27FC236}">
                <a16:creationId xmlns:a16="http://schemas.microsoft.com/office/drawing/2014/main" id="{BFAD7832-54F8-F683-7C5A-71ABBBD6D13E}"/>
              </a:ext>
              <a:ext uri="{C183D7F6-B498-43B3-948B-1728B52AA6E4}">
                <adec:decorative xmlns:adec="http://schemas.microsoft.com/office/drawing/2017/decorative" val="1"/>
              </a:ext>
            </a:extLst>
          </p:cNvPr>
          <p:cNvSpPr/>
          <p:nvPr userDrawn="1"/>
        </p:nvSpPr>
        <p:spPr>
          <a:xfrm>
            <a:off x="226166" y="270595"/>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5265507" y="480627"/>
            <a:ext cx="3378866" cy="2894495"/>
          </a:xfrm>
        </p:spPr>
        <p:txBody>
          <a:bodyPr anchor="b">
            <a:normAutofit/>
          </a:bodyPr>
          <a:lstStyle>
            <a:lvl1pPr algn="l">
              <a:defRPr sz="3300" b="0" spc="0" baseline="0"/>
            </a:lvl1pPr>
          </a:lstStyle>
          <a:p>
            <a:r>
              <a:rPr lang="en-US" dirty="0"/>
              <a:t>Click to add title</a:t>
            </a:r>
          </a:p>
        </p:txBody>
      </p:sp>
      <p:sp>
        <p:nvSpPr>
          <p:cNvPr id="19" name="Picture Placeholder 10">
            <a:extLst>
              <a:ext uri="{FF2B5EF4-FFF2-40B4-BE49-F238E27FC236}">
                <a16:creationId xmlns:a16="http://schemas.microsoft.com/office/drawing/2014/main" id="{8ABFB379-CB29-0D42-1349-53B7325212E7}"/>
              </a:ext>
            </a:extLst>
          </p:cNvPr>
          <p:cNvSpPr>
            <a:spLocks noGrp="1"/>
          </p:cNvSpPr>
          <p:nvPr>
            <p:ph type="pic" sz="quarter" idx="10" hasCustomPrompt="1"/>
          </p:nvPr>
        </p:nvSpPr>
        <p:spPr>
          <a:xfrm>
            <a:off x="686558" y="1751760"/>
            <a:ext cx="4046220" cy="3997325"/>
          </a:xfrm>
          <a:prstGeom prst="roundRect">
            <a:avLst>
              <a:gd name="adj" fmla="val 5229"/>
            </a:avLst>
          </a:prstGeom>
        </p:spPr>
        <p:txBody>
          <a:bodyPr/>
          <a:lstStyle>
            <a:lvl1pPr marL="0" indent="0" algn="ctr">
              <a:buNone/>
              <a:defRPr/>
            </a:lvl1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icon to add picture </a:t>
            </a:r>
          </a:p>
          <a:p>
            <a:endParaRPr lang="en-US" dirty="0"/>
          </a:p>
        </p:txBody>
      </p:sp>
      <p:sp>
        <p:nvSpPr>
          <p:cNvPr id="43" name="Content Placeholder 42">
            <a:extLst>
              <a:ext uri="{FF2B5EF4-FFF2-40B4-BE49-F238E27FC236}">
                <a16:creationId xmlns:a16="http://schemas.microsoft.com/office/drawing/2014/main" id="{6EE87FA3-5409-C076-826E-A5685EB21E22}"/>
              </a:ext>
            </a:extLst>
          </p:cNvPr>
          <p:cNvSpPr>
            <a:spLocks noGrp="1"/>
          </p:cNvSpPr>
          <p:nvPr>
            <p:ph sz="quarter" idx="11" hasCustomPrompt="1"/>
          </p:nvPr>
        </p:nvSpPr>
        <p:spPr>
          <a:xfrm>
            <a:off x="5265985" y="3505201"/>
            <a:ext cx="3022394" cy="3001963"/>
          </a:xfrm>
        </p:spPr>
        <p:txBody>
          <a:bodyPr>
            <a:normAutofit/>
          </a:bodyPr>
          <a:lstStyle>
            <a:lvl1pPr marL="0" indent="0">
              <a:lnSpc>
                <a:spcPct val="100000"/>
              </a:lnSpc>
              <a:spcBef>
                <a:spcPts val="750"/>
              </a:spcBef>
              <a:buNone/>
              <a:defRPr sz="1800"/>
            </a:lvl1pPr>
            <a:lvl2pPr marL="342900" indent="0">
              <a:lnSpc>
                <a:spcPct val="100000"/>
              </a:lnSpc>
              <a:spcBef>
                <a:spcPts val="750"/>
              </a:spcBef>
              <a:buNone/>
              <a:defRPr sz="1500"/>
            </a:lvl2pPr>
            <a:lvl3pPr marL="685800" indent="0">
              <a:lnSpc>
                <a:spcPct val="100000"/>
              </a:lnSpc>
              <a:spcBef>
                <a:spcPts val="750"/>
              </a:spcBef>
              <a:buNone/>
              <a:defRPr sz="1350"/>
            </a:lvl3pPr>
            <a:lvl4pPr marL="1028700" indent="0">
              <a:lnSpc>
                <a:spcPct val="100000"/>
              </a:lnSpc>
              <a:spcBef>
                <a:spcPts val="750"/>
              </a:spcBef>
              <a:buNone/>
              <a:defRPr sz="1200"/>
            </a:lvl4pPr>
            <a:lvl5pPr marL="1371600" indent="0">
              <a:lnSpc>
                <a:spcPct val="100000"/>
              </a:lnSpc>
              <a:spcBef>
                <a:spcPts val="75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D52A9BE-2A46-4899-C38E-B513CC1AF11E}"/>
              </a:ext>
            </a:extLst>
          </p:cNvPr>
          <p:cNvSpPr>
            <a:spLocks noGrp="1"/>
          </p:cNvSpPr>
          <p:nvPr>
            <p:ph type="sldNum" sz="quarter" idx="14"/>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26591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Righ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08A07D-9CD9-61E7-5307-509E256E3280}"/>
              </a:ext>
              <a:ext uri="{C183D7F6-B498-43B3-948B-1728B52AA6E4}">
                <adec:decorative xmlns:adec="http://schemas.microsoft.com/office/drawing/2017/decorative" val="1"/>
              </a:ext>
            </a:extLst>
          </p:cNvPr>
          <p:cNvSpPr/>
          <p:nvPr userDrawn="1"/>
        </p:nvSpPr>
        <p:spPr>
          <a:xfrm>
            <a:off x="726147" y="0"/>
            <a:ext cx="1872822"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36D3D556-F10A-EC7C-0757-E00C6BD1151D}"/>
              </a:ext>
              <a:ext uri="{C183D7F6-B498-43B3-948B-1728B52AA6E4}">
                <adec:decorative xmlns:adec="http://schemas.microsoft.com/office/drawing/2017/decorative" val="1"/>
              </a:ext>
            </a:extLst>
          </p:cNvPr>
          <p:cNvSpPr/>
          <p:nvPr userDrawn="1"/>
        </p:nvSpPr>
        <p:spPr>
          <a:xfrm>
            <a:off x="4316709" y="0"/>
            <a:ext cx="297743"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 name="Group 4">
            <a:extLst>
              <a:ext uri="{FF2B5EF4-FFF2-40B4-BE49-F238E27FC236}">
                <a16:creationId xmlns:a16="http://schemas.microsoft.com/office/drawing/2014/main" id="{0F434F37-A346-4DC3-ACA1-FE0B5DD0A9D0}"/>
              </a:ext>
              <a:ext uri="{C183D7F6-B498-43B3-948B-1728B52AA6E4}">
                <adec:decorative xmlns:adec="http://schemas.microsoft.com/office/drawing/2017/decorative" val="1"/>
              </a:ext>
            </a:extLst>
          </p:cNvPr>
          <p:cNvGrpSpPr/>
          <p:nvPr userDrawn="1"/>
        </p:nvGrpSpPr>
        <p:grpSpPr>
          <a:xfrm>
            <a:off x="1053948" y="1517830"/>
            <a:ext cx="3090041" cy="4308449"/>
            <a:chOff x="5656746" y="820557"/>
            <a:chExt cx="4120055" cy="4308449"/>
          </a:xfrm>
        </p:grpSpPr>
        <p:pic>
          <p:nvPicPr>
            <p:cNvPr id="6" name="Graphic 5">
              <a:extLst>
                <a:ext uri="{FF2B5EF4-FFF2-40B4-BE49-F238E27FC236}">
                  <a16:creationId xmlns:a16="http://schemas.microsoft.com/office/drawing/2014/main" id="{1CD6BFE6-65DF-2EFD-2AB8-EF54AE6EDE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5" name="Graphic 14">
              <a:extLst>
                <a:ext uri="{FF2B5EF4-FFF2-40B4-BE49-F238E27FC236}">
                  <a16:creationId xmlns:a16="http://schemas.microsoft.com/office/drawing/2014/main" id="{772A018D-5452-637A-6EFC-8A1C55CE03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sp>
        <p:nvSpPr>
          <p:cNvPr id="21" name="Rectangle 20">
            <a:extLst>
              <a:ext uri="{FF2B5EF4-FFF2-40B4-BE49-F238E27FC236}">
                <a16:creationId xmlns:a16="http://schemas.microsoft.com/office/drawing/2014/main" id="{43AED969-CB3F-45E5-4B56-8D4841A04265}"/>
              </a:ext>
              <a:ext uri="{C183D7F6-B498-43B3-948B-1728B52AA6E4}">
                <adec:decorative xmlns:adec="http://schemas.microsoft.com/office/drawing/2017/decorative" val="1"/>
              </a:ext>
            </a:extLst>
          </p:cNvPr>
          <p:cNvSpPr/>
          <p:nvPr userDrawn="1"/>
        </p:nvSpPr>
        <p:spPr>
          <a:xfrm>
            <a:off x="1990083" y="0"/>
            <a:ext cx="34290" cy="68580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86EEE179-0672-B497-0D0F-DF7C0E09DFC9}"/>
              </a:ext>
              <a:ext uri="{C183D7F6-B498-43B3-948B-1728B52AA6E4}">
                <adec:decorative xmlns:adec="http://schemas.microsoft.com/office/drawing/2017/decorative" val="1"/>
              </a:ext>
            </a:extLst>
          </p:cNvPr>
          <p:cNvSpPr/>
          <p:nvPr userDrawn="1"/>
        </p:nvSpPr>
        <p:spPr>
          <a:xfrm>
            <a:off x="228600" y="273843"/>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4723143" y="750316"/>
            <a:ext cx="4102193" cy="2066052"/>
          </a:xfrm>
        </p:spPr>
        <p:txBody>
          <a:bodyPr anchor="ctr">
            <a:normAutofit/>
          </a:bodyPr>
          <a:lstStyle>
            <a:lvl1pPr algn="l">
              <a:defRPr sz="3300" b="0"/>
            </a:lvl1pPr>
          </a:lstStyle>
          <a:p>
            <a:r>
              <a:rPr lang="en-US" dirty="0"/>
              <a:t>Click to add title</a:t>
            </a:r>
          </a:p>
        </p:txBody>
      </p:sp>
      <p:sp>
        <p:nvSpPr>
          <p:cNvPr id="23" name="Content Placeholder 22">
            <a:extLst>
              <a:ext uri="{FF2B5EF4-FFF2-40B4-BE49-F238E27FC236}">
                <a16:creationId xmlns:a16="http://schemas.microsoft.com/office/drawing/2014/main" id="{5F3BAA8E-44E6-12B3-F690-09AB8C245E99}"/>
              </a:ext>
            </a:extLst>
          </p:cNvPr>
          <p:cNvSpPr>
            <a:spLocks noGrp="1"/>
          </p:cNvSpPr>
          <p:nvPr>
            <p:ph sz="quarter" idx="10" hasCustomPrompt="1"/>
          </p:nvPr>
        </p:nvSpPr>
        <p:spPr>
          <a:xfrm>
            <a:off x="4723277" y="2884989"/>
            <a:ext cx="3576638" cy="3625392"/>
          </a:xfrm>
        </p:spPr>
        <p:txBody>
          <a:bodyPr>
            <a:normAutofit/>
          </a:bodyPr>
          <a:lstStyle>
            <a:lvl1pPr marL="0" indent="0">
              <a:lnSpc>
                <a:spcPct val="100000"/>
              </a:lnSpc>
              <a:spcBef>
                <a:spcPts val="750"/>
              </a:spcBef>
              <a:buNone/>
              <a:defRPr sz="1800"/>
            </a:lvl1pPr>
            <a:lvl2pPr marL="342900" indent="0">
              <a:lnSpc>
                <a:spcPct val="100000"/>
              </a:lnSpc>
              <a:spcBef>
                <a:spcPts val="750"/>
              </a:spcBef>
              <a:buNone/>
              <a:defRPr sz="1500"/>
            </a:lvl2pPr>
            <a:lvl3pPr marL="685800" indent="0">
              <a:lnSpc>
                <a:spcPct val="100000"/>
              </a:lnSpc>
              <a:spcBef>
                <a:spcPts val="750"/>
              </a:spcBef>
              <a:buNone/>
              <a:defRPr sz="1350"/>
            </a:lvl3pPr>
            <a:lvl4pPr marL="1028700" indent="0">
              <a:lnSpc>
                <a:spcPct val="100000"/>
              </a:lnSpc>
              <a:spcBef>
                <a:spcPts val="750"/>
              </a:spcBef>
              <a:buNone/>
              <a:defRPr sz="1200"/>
            </a:lvl4pPr>
            <a:lvl5pPr marL="1371600" indent="0">
              <a:lnSpc>
                <a:spcPct val="100000"/>
              </a:lnSpc>
              <a:spcBef>
                <a:spcPts val="75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94A042FB-AE91-12A6-1B9A-55AE16FB5340}"/>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44997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FA63973E-7BCA-0A84-9988-670F7B314B7F}"/>
              </a:ext>
              <a:ext uri="{C183D7F6-B498-43B3-948B-1728B52AA6E4}">
                <adec:decorative xmlns:adec="http://schemas.microsoft.com/office/drawing/2017/decorative" val="1"/>
              </a:ext>
            </a:extLst>
          </p:cNvPr>
          <p:cNvSpPr/>
          <p:nvPr userDrawn="1"/>
        </p:nvSpPr>
        <p:spPr>
          <a:xfrm flipH="1">
            <a:off x="1446" y="1925"/>
            <a:ext cx="9144000" cy="6858000"/>
          </a:xfrm>
          <a:custGeom>
            <a:avLst/>
            <a:gdLst>
              <a:gd name="connsiteX0" fmla="*/ 0 w 12192000"/>
              <a:gd name="connsiteY0" fmla="*/ 0 h 6858000"/>
              <a:gd name="connsiteX1" fmla="*/ 918140 w 12192000"/>
              <a:gd name="connsiteY1" fmla="*/ 0 h 6858000"/>
              <a:gd name="connsiteX2" fmla="*/ 918140 w 12192000"/>
              <a:gd name="connsiteY2" fmla="*/ 1010539 h 6858000"/>
              <a:gd name="connsiteX3" fmla="*/ 1195741 w 12192000"/>
              <a:gd name="connsiteY3" fmla="*/ 1288140 h 6858000"/>
              <a:gd name="connsiteX4" fmla="*/ 6043842 w 12192000"/>
              <a:gd name="connsiteY4" fmla="*/ 1288140 h 6858000"/>
              <a:gd name="connsiteX5" fmla="*/ 6321443 w 12192000"/>
              <a:gd name="connsiteY5" fmla="*/ 1010539 h 6858000"/>
              <a:gd name="connsiteX6" fmla="*/ 6321443 w 12192000"/>
              <a:gd name="connsiteY6" fmla="*/ 0 h 6858000"/>
              <a:gd name="connsiteX7" fmla="*/ 12192000 w 12192000"/>
              <a:gd name="connsiteY7" fmla="*/ 0 h 6858000"/>
              <a:gd name="connsiteX8" fmla="*/ 12192000 w 12192000"/>
              <a:gd name="connsiteY8" fmla="*/ 6858000 h 6858000"/>
              <a:gd name="connsiteX9" fmla="*/ 6283982 w 12192000"/>
              <a:gd name="connsiteY9" fmla="*/ 6858000 h 6858000"/>
              <a:gd name="connsiteX10" fmla="*/ 6283982 w 12192000"/>
              <a:gd name="connsiteY10" fmla="*/ 6429590 h 6858000"/>
              <a:gd name="connsiteX11" fmla="*/ 6058926 w 12192000"/>
              <a:gd name="connsiteY11" fmla="*/ 6204534 h 6858000"/>
              <a:gd name="connsiteX12" fmla="*/ 1105735 w 12192000"/>
              <a:gd name="connsiteY12" fmla="*/ 6204534 h 6858000"/>
              <a:gd name="connsiteX13" fmla="*/ 880679 w 12192000"/>
              <a:gd name="connsiteY13" fmla="*/ 6429590 h 6858000"/>
              <a:gd name="connsiteX14" fmla="*/ 880679 w 12192000"/>
              <a:gd name="connsiteY14" fmla="*/ 6858000 h 6858000"/>
              <a:gd name="connsiteX15" fmla="*/ 0 w 12192000"/>
              <a:gd name="connsiteY15" fmla="*/ 6858000 h 6858000"/>
              <a:gd name="connsiteX16" fmla="*/ 0 w 12192000"/>
              <a:gd name="connsiteY16" fmla="*/ 0 h 6858000"/>
              <a:gd name="connsiteX17" fmla="*/ 1138655 w 12192000"/>
              <a:gd name="connsiteY17" fmla="*/ 1746908 h 6858000"/>
              <a:gd name="connsiteX18" fmla="*/ 913599 w 12192000"/>
              <a:gd name="connsiteY18" fmla="*/ 1971964 h 6858000"/>
              <a:gd name="connsiteX19" fmla="*/ 913599 w 12192000"/>
              <a:gd name="connsiteY19" fmla="*/ 5520711 h 6858000"/>
              <a:gd name="connsiteX20" fmla="*/ 1138655 w 12192000"/>
              <a:gd name="connsiteY20" fmla="*/ 5745767 h 6858000"/>
              <a:gd name="connsiteX21" fmla="*/ 6091846 w 12192000"/>
              <a:gd name="connsiteY21" fmla="*/ 5745767 h 6858000"/>
              <a:gd name="connsiteX22" fmla="*/ 6316902 w 12192000"/>
              <a:gd name="connsiteY22" fmla="*/ 5520711 h 6858000"/>
              <a:gd name="connsiteX23" fmla="*/ 6316902 w 12192000"/>
              <a:gd name="connsiteY23" fmla="*/ 1971964 h 6858000"/>
              <a:gd name="connsiteX24" fmla="*/ 6091846 w 12192000"/>
              <a:gd name="connsiteY24" fmla="*/ 1746908 h 6858000"/>
              <a:gd name="connsiteX25" fmla="*/ 1138655 w 12192000"/>
              <a:gd name="connsiteY25" fmla="*/ 17469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0" y="0"/>
                </a:moveTo>
                <a:lnTo>
                  <a:pt x="918140" y="0"/>
                </a:lnTo>
                <a:lnTo>
                  <a:pt x="918140" y="1010539"/>
                </a:lnTo>
                <a:cubicBezTo>
                  <a:pt x="918140" y="1163854"/>
                  <a:pt x="1042426" y="1288140"/>
                  <a:pt x="1195741" y="1288140"/>
                </a:cubicBezTo>
                <a:lnTo>
                  <a:pt x="6043842" y="1288140"/>
                </a:lnTo>
                <a:cubicBezTo>
                  <a:pt x="6197157" y="1288140"/>
                  <a:pt x="6321443" y="1163854"/>
                  <a:pt x="6321443" y="1010539"/>
                </a:cubicBezTo>
                <a:lnTo>
                  <a:pt x="6321443" y="0"/>
                </a:lnTo>
                <a:lnTo>
                  <a:pt x="12192000" y="0"/>
                </a:lnTo>
                <a:lnTo>
                  <a:pt x="12192000" y="6858000"/>
                </a:lnTo>
                <a:lnTo>
                  <a:pt x="6283982" y="6858000"/>
                </a:lnTo>
                <a:lnTo>
                  <a:pt x="6283982" y="6429590"/>
                </a:lnTo>
                <a:cubicBezTo>
                  <a:pt x="6283982" y="6305295"/>
                  <a:pt x="6183221" y="6204534"/>
                  <a:pt x="6058926" y="6204534"/>
                </a:cubicBezTo>
                <a:lnTo>
                  <a:pt x="1105735" y="6204534"/>
                </a:lnTo>
                <a:cubicBezTo>
                  <a:pt x="981440" y="6204534"/>
                  <a:pt x="880679" y="6305295"/>
                  <a:pt x="880679" y="6429590"/>
                </a:cubicBezTo>
                <a:lnTo>
                  <a:pt x="880679" y="6858000"/>
                </a:lnTo>
                <a:lnTo>
                  <a:pt x="0" y="6858000"/>
                </a:lnTo>
                <a:lnTo>
                  <a:pt x="0" y="0"/>
                </a:lnTo>
                <a:close/>
                <a:moveTo>
                  <a:pt x="1138655" y="1746908"/>
                </a:moveTo>
                <a:cubicBezTo>
                  <a:pt x="1014360" y="1746908"/>
                  <a:pt x="913599" y="1847669"/>
                  <a:pt x="913599" y="1971964"/>
                </a:cubicBezTo>
                <a:lnTo>
                  <a:pt x="913599" y="5520711"/>
                </a:lnTo>
                <a:cubicBezTo>
                  <a:pt x="913599" y="5645006"/>
                  <a:pt x="1014360" y="5745767"/>
                  <a:pt x="1138655" y="5745767"/>
                </a:cubicBezTo>
                <a:lnTo>
                  <a:pt x="6091846" y="5745767"/>
                </a:lnTo>
                <a:cubicBezTo>
                  <a:pt x="6216141" y="5745767"/>
                  <a:pt x="6316902" y="5645006"/>
                  <a:pt x="6316902" y="5520711"/>
                </a:cubicBezTo>
                <a:lnTo>
                  <a:pt x="6316902" y="1971964"/>
                </a:lnTo>
                <a:cubicBezTo>
                  <a:pt x="6316902" y="1847669"/>
                  <a:pt x="6216141" y="1746908"/>
                  <a:pt x="6091846" y="1746908"/>
                </a:cubicBezTo>
                <a:lnTo>
                  <a:pt x="1138655" y="17469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7" name="Rectangle 6">
            <a:extLst>
              <a:ext uri="{FF2B5EF4-FFF2-40B4-BE49-F238E27FC236}">
                <a16:creationId xmlns:a16="http://schemas.microsoft.com/office/drawing/2014/main" id="{EF9F5EDC-2D5E-96A7-AAB9-D60B6E1AFB98}"/>
              </a:ext>
              <a:ext uri="{C183D7F6-B498-43B3-948B-1728B52AA6E4}">
                <adec:decorative xmlns:adec="http://schemas.microsoft.com/office/drawing/2017/decorative" val="1"/>
              </a:ext>
            </a:extLst>
          </p:cNvPr>
          <p:cNvSpPr/>
          <p:nvPr userDrawn="1"/>
        </p:nvSpPr>
        <p:spPr>
          <a:xfrm>
            <a:off x="1145024" y="3527"/>
            <a:ext cx="22539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B8424DE0-155D-2A3C-788A-5A0C0D9CDADD}"/>
              </a:ext>
              <a:ext uri="{C183D7F6-B498-43B3-948B-1728B52AA6E4}">
                <adec:decorative xmlns:adec="http://schemas.microsoft.com/office/drawing/2017/decorative" val="1"/>
              </a:ext>
            </a:extLst>
          </p:cNvPr>
          <p:cNvSpPr/>
          <p:nvPr userDrawn="1"/>
        </p:nvSpPr>
        <p:spPr>
          <a:xfrm>
            <a:off x="230046" y="275768"/>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2" name="Group 11">
            <a:extLst>
              <a:ext uri="{FF2B5EF4-FFF2-40B4-BE49-F238E27FC236}">
                <a16:creationId xmlns:a16="http://schemas.microsoft.com/office/drawing/2014/main" id="{3B87C557-55D3-F920-773C-DDD1348C42B8}"/>
              </a:ext>
              <a:ext uri="{C183D7F6-B498-43B3-948B-1728B52AA6E4}">
                <adec:decorative xmlns:adec="http://schemas.microsoft.com/office/drawing/2017/decorative" val="1"/>
              </a:ext>
            </a:extLst>
          </p:cNvPr>
          <p:cNvGrpSpPr/>
          <p:nvPr userDrawn="1"/>
        </p:nvGrpSpPr>
        <p:grpSpPr>
          <a:xfrm>
            <a:off x="54505" y="2714198"/>
            <a:ext cx="3090041" cy="4308449"/>
            <a:chOff x="5656746" y="820557"/>
            <a:chExt cx="4120055" cy="4308449"/>
          </a:xfrm>
        </p:grpSpPr>
        <p:pic>
          <p:nvPicPr>
            <p:cNvPr id="14" name="Graphic 13">
              <a:extLst>
                <a:ext uri="{FF2B5EF4-FFF2-40B4-BE49-F238E27FC236}">
                  <a16:creationId xmlns:a16="http://schemas.microsoft.com/office/drawing/2014/main" id="{1BC0724F-AE42-0E0F-E392-0C3EBB9DD8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6" name="Graphic 15">
              <a:extLst>
                <a:ext uri="{FF2B5EF4-FFF2-40B4-BE49-F238E27FC236}">
                  <a16:creationId xmlns:a16="http://schemas.microsoft.com/office/drawing/2014/main" id="{1B6F6A44-F108-5B62-1638-5680B0204E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525501" y="405114"/>
            <a:ext cx="3378866" cy="6007261"/>
          </a:xfrm>
        </p:spPr>
        <p:txBody>
          <a:bodyPr anchor="ctr">
            <a:normAutofit/>
          </a:bodyPr>
          <a:lstStyle>
            <a:lvl1pPr algn="r">
              <a:defRPr sz="3600" b="1" spc="0" baseline="0"/>
            </a:lvl1pPr>
          </a:lstStyle>
          <a:p>
            <a:r>
              <a:rPr lang="en-US" dirty="0"/>
              <a:t>Click to add title</a:t>
            </a:r>
          </a:p>
        </p:txBody>
      </p:sp>
      <p:sp>
        <p:nvSpPr>
          <p:cNvPr id="21" name="Picture Placeholder 10">
            <a:extLst>
              <a:ext uri="{FF2B5EF4-FFF2-40B4-BE49-F238E27FC236}">
                <a16:creationId xmlns:a16="http://schemas.microsoft.com/office/drawing/2014/main" id="{83A8F0F5-EBCC-860A-B0EE-A7F56BA39A4E}"/>
              </a:ext>
            </a:extLst>
          </p:cNvPr>
          <p:cNvSpPr>
            <a:spLocks noGrp="1"/>
          </p:cNvSpPr>
          <p:nvPr>
            <p:ph type="pic" sz="quarter" idx="11" hasCustomPrompt="1"/>
          </p:nvPr>
        </p:nvSpPr>
        <p:spPr>
          <a:xfrm>
            <a:off x="4407059" y="1748993"/>
            <a:ext cx="4046220" cy="3997325"/>
          </a:xfrm>
          <a:prstGeom prst="roundRect">
            <a:avLst>
              <a:gd name="adj" fmla="val 5229"/>
            </a:avLst>
          </a:prstGeom>
        </p:spPr>
        <p:txBody>
          <a:bodyPr/>
          <a:lstStyle>
            <a:lvl1pPr marL="0" indent="0" algn="ctr">
              <a:buNone/>
              <a:defRPr/>
            </a:lvl1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icon to add picture </a:t>
            </a:r>
          </a:p>
          <a:p>
            <a:endParaRPr lang="en-US" dirty="0"/>
          </a:p>
        </p:txBody>
      </p:sp>
      <p:sp>
        <p:nvSpPr>
          <p:cNvPr id="6" name="Slide Number Placeholder 5">
            <a:extLst>
              <a:ext uri="{FF2B5EF4-FFF2-40B4-BE49-F238E27FC236}">
                <a16:creationId xmlns:a16="http://schemas.microsoft.com/office/drawing/2014/main" id="{7660224B-09BE-F95F-F2DE-0EA9731AEB88}"/>
              </a:ext>
            </a:extLst>
          </p:cNvPr>
          <p:cNvSpPr>
            <a:spLocks noGrp="1"/>
          </p:cNvSpPr>
          <p:nvPr>
            <p:ph type="sldNum" sz="quarter" idx="14"/>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1764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Right 3">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050290D7-ABD3-D880-F002-A497290AC094}"/>
              </a:ext>
              <a:ext uri="{C183D7F6-B498-43B3-948B-1728B52AA6E4}">
                <adec:decorative xmlns:adec="http://schemas.microsoft.com/office/drawing/2017/decorative" val="1"/>
              </a:ext>
            </a:extLst>
          </p:cNvPr>
          <p:cNvSpPr/>
          <p:nvPr userDrawn="1"/>
        </p:nvSpPr>
        <p:spPr>
          <a:xfrm>
            <a:off x="-2434" y="-3248"/>
            <a:ext cx="9144000" cy="6858000"/>
          </a:xfrm>
          <a:custGeom>
            <a:avLst/>
            <a:gdLst>
              <a:gd name="connsiteX0" fmla="*/ 0 w 12192000"/>
              <a:gd name="connsiteY0" fmla="*/ 0 h 6858000"/>
              <a:gd name="connsiteX1" fmla="*/ 918140 w 12192000"/>
              <a:gd name="connsiteY1" fmla="*/ 0 h 6858000"/>
              <a:gd name="connsiteX2" fmla="*/ 918140 w 12192000"/>
              <a:gd name="connsiteY2" fmla="*/ 1010539 h 6858000"/>
              <a:gd name="connsiteX3" fmla="*/ 1195741 w 12192000"/>
              <a:gd name="connsiteY3" fmla="*/ 1288140 h 6858000"/>
              <a:gd name="connsiteX4" fmla="*/ 6043842 w 12192000"/>
              <a:gd name="connsiteY4" fmla="*/ 1288140 h 6858000"/>
              <a:gd name="connsiteX5" fmla="*/ 6321443 w 12192000"/>
              <a:gd name="connsiteY5" fmla="*/ 1010539 h 6858000"/>
              <a:gd name="connsiteX6" fmla="*/ 6321443 w 12192000"/>
              <a:gd name="connsiteY6" fmla="*/ 0 h 6858000"/>
              <a:gd name="connsiteX7" fmla="*/ 12192000 w 12192000"/>
              <a:gd name="connsiteY7" fmla="*/ 0 h 6858000"/>
              <a:gd name="connsiteX8" fmla="*/ 12192000 w 12192000"/>
              <a:gd name="connsiteY8" fmla="*/ 6858000 h 6858000"/>
              <a:gd name="connsiteX9" fmla="*/ 6283982 w 12192000"/>
              <a:gd name="connsiteY9" fmla="*/ 6858000 h 6858000"/>
              <a:gd name="connsiteX10" fmla="*/ 6283982 w 12192000"/>
              <a:gd name="connsiteY10" fmla="*/ 6429590 h 6858000"/>
              <a:gd name="connsiteX11" fmla="*/ 6058926 w 12192000"/>
              <a:gd name="connsiteY11" fmla="*/ 6204534 h 6858000"/>
              <a:gd name="connsiteX12" fmla="*/ 1105735 w 12192000"/>
              <a:gd name="connsiteY12" fmla="*/ 6204534 h 6858000"/>
              <a:gd name="connsiteX13" fmla="*/ 880679 w 12192000"/>
              <a:gd name="connsiteY13" fmla="*/ 6429590 h 6858000"/>
              <a:gd name="connsiteX14" fmla="*/ 880679 w 12192000"/>
              <a:gd name="connsiteY14" fmla="*/ 6858000 h 6858000"/>
              <a:gd name="connsiteX15" fmla="*/ 0 w 12192000"/>
              <a:gd name="connsiteY15" fmla="*/ 6858000 h 6858000"/>
              <a:gd name="connsiteX16" fmla="*/ 0 w 12192000"/>
              <a:gd name="connsiteY16" fmla="*/ 0 h 6858000"/>
              <a:gd name="connsiteX17" fmla="*/ 1138655 w 12192000"/>
              <a:gd name="connsiteY17" fmla="*/ 1746908 h 6858000"/>
              <a:gd name="connsiteX18" fmla="*/ 913599 w 12192000"/>
              <a:gd name="connsiteY18" fmla="*/ 1971964 h 6858000"/>
              <a:gd name="connsiteX19" fmla="*/ 913599 w 12192000"/>
              <a:gd name="connsiteY19" fmla="*/ 5520711 h 6858000"/>
              <a:gd name="connsiteX20" fmla="*/ 1138655 w 12192000"/>
              <a:gd name="connsiteY20" fmla="*/ 5745767 h 6858000"/>
              <a:gd name="connsiteX21" fmla="*/ 6091846 w 12192000"/>
              <a:gd name="connsiteY21" fmla="*/ 5745767 h 6858000"/>
              <a:gd name="connsiteX22" fmla="*/ 6316902 w 12192000"/>
              <a:gd name="connsiteY22" fmla="*/ 5520711 h 6858000"/>
              <a:gd name="connsiteX23" fmla="*/ 6316902 w 12192000"/>
              <a:gd name="connsiteY23" fmla="*/ 1971964 h 6858000"/>
              <a:gd name="connsiteX24" fmla="*/ 6091846 w 12192000"/>
              <a:gd name="connsiteY24" fmla="*/ 1746908 h 6858000"/>
              <a:gd name="connsiteX25" fmla="*/ 1138655 w 12192000"/>
              <a:gd name="connsiteY25" fmla="*/ 17469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0" y="0"/>
                </a:moveTo>
                <a:lnTo>
                  <a:pt x="918140" y="0"/>
                </a:lnTo>
                <a:lnTo>
                  <a:pt x="918140" y="1010539"/>
                </a:lnTo>
                <a:cubicBezTo>
                  <a:pt x="918140" y="1163854"/>
                  <a:pt x="1042426" y="1288140"/>
                  <a:pt x="1195741" y="1288140"/>
                </a:cubicBezTo>
                <a:lnTo>
                  <a:pt x="6043842" y="1288140"/>
                </a:lnTo>
                <a:cubicBezTo>
                  <a:pt x="6197157" y="1288140"/>
                  <a:pt x="6321443" y="1163854"/>
                  <a:pt x="6321443" y="1010539"/>
                </a:cubicBezTo>
                <a:lnTo>
                  <a:pt x="6321443" y="0"/>
                </a:lnTo>
                <a:lnTo>
                  <a:pt x="12192000" y="0"/>
                </a:lnTo>
                <a:lnTo>
                  <a:pt x="12192000" y="6858000"/>
                </a:lnTo>
                <a:lnTo>
                  <a:pt x="6283982" y="6858000"/>
                </a:lnTo>
                <a:lnTo>
                  <a:pt x="6283982" y="6429590"/>
                </a:lnTo>
                <a:cubicBezTo>
                  <a:pt x="6283982" y="6305295"/>
                  <a:pt x="6183221" y="6204534"/>
                  <a:pt x="6058926" y="6204534"/>
                </a:cubicBezTo>
                <a:lnTo>
                  <a:pt x="1105735" y="6204534"/>
                </a:lnTo>
                <a:cubicBezTo>
                  <a:pt x="981440" y="6204534"/>
                  <a:pt x="880679" y="6305295"/>
                  <a:pt x="880679" y="6429590"/>
                </a:cubicBezTo>
                <a:lnTo>
                  <a:pt x="880679" y="6858000"/>
                </a:lnTo>
                <a:lnTo>
                  <a:pt x="0" y="6858000"/>
                </a:lnTo>
                <a:lnTo>
                  <a:pt x="0" y="0"/>
                </a:lnTo>
                <a:close/>
                <a:moveTo>
                  <a:pt x="1138655" y="1746908"/>
                </a:moveTo>
                <a:cubicBezTo>
                  <a:pt x="1014360" y="1746908"/>
                  <a:pt x="913599" y="1847669"/>
                  <a:pt x="913599" y="1971964"/>
                </a:cubicBezTo>
                <a:lnTo>
                  <a:pt x="913599" y="5520711"/>
                </a:lnTo>
                <a:cubicBezTo>
                  <a:pt x="913599" y="5645006"/>
                  <a:pt x="1014360" y="5745767"/>
                  <a:pt x="1138655" y="5745767"/>
                </a:cubicBezTo>
                <a:lnTo>
                  <a:pt x="6091846" y="5745767"/>
                </a:lnTo>
                <a:cubicBezTo>
                  <a:pt x="6216141" y="5745767"/>
                  <a:pt x="6316902" y="5645006"/>
                  <a:pt x="6316902" y="5520711"/>
                </a:cubicBezTo>
                <a:lnTo>
                  <a:pt x="6316902" y="1971964"/>
                </a:lnTo>
                <a:cubicBezTo>
                  <a:pt x="6316902" y="1847669"/>
                  <a:pt x="6216141" y="1746908"/>
                  <a:pt x="6091846" y="1746908"/>
                </a:cubicBezTo>
                <a:lnTo>
                  <a:pt x="1138655" y="17469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 name="Rectangle 2">
            <a:extLst>
              <a:ext uri="{FF2B5EF4-FFF2-40B4-BE49-F238E27FC236}">
                <a16:creationId xmlns:a16="http://schemas.microsoft.com/office/drawing/2014/main" id="{EBD13AA8-D23C-5C6A-33DF-C454CDF896BD}"/>
              </a:ext>
              <a:ext uri="{C183D7F6-B498-43B3-948B-1728B52AA6E4}">
                <adec:decorative xmlns:adec="http://schemas.microsoft.com/office/drawing/2017/decorative" val="1"/>
              </a:ext>
            </a:extLst>
          </p:cNvPr>
          <p:cNvSpPr/>
          <p:nvPr userDrawn="1"/>
        </p:nvSpPr>
        <p:spPr>
          <a:xfrm>
            <a:off x="8476120" y="0"/>
            <a:ext cx="81872"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94C39822-D546-CAF5-43A0-84756C8C7B6B}"/>
              </a:ext>
              <a:ext uri="{C183D7F6-B498-43B3-948B-1728B52AA6E4}">
                <adec:decorative xmlns:adec="http://schemas.microsoft.com/office/drawing/2017/decorative" val="1"/>
              </a:ext>
            </a:extLst>
          </p:cNvPr>
          <p:cNvSpPr/>
          <p:nvPr userDrawn="1"/>
        </p:nvSpPr>
        <p:spPr>
          <a:xfrm>
            <a:off x="8071339" y="0"/>
            <a:ext cx="20403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BFAD7832-54F8-F683-7C5A-71ABBBD6D13E}"/>
              </a:ext>
              <a:ext uri="{C183D7F6-B498-43B3-948B-1728B52AA6E4}">
                <adec:decorative xmlns:adec="http://schemas.microsoft.com/office/drawing/2017/decorative" val="1"/>
              </a:ext>
            </a:extLst>
          </p:cNvPr>
          <p:cNvSpPr/>
          <p:nvPr userDrawn="1"/>
        </p:nvSpPr>
        <p:spPr>
          <a:xfrm>
            <a:off x="226166" y="270595"/>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4949948" y="347620"/>
            <a:ext cx="3872954" cy="2474204"/>
          </a:xfrm>
        </p:spPr>
        <p:txBody>
          <a:bodyPr anchor="b">
            <a:normAutofit/>
          </a:bodyPr>
          <a:lstStyle>
            <a:lvl1pPr algn="l">
              <a:defRPr sz="3300" b="0" spc="0" baseline="0"/>
            </a:lvl1pPr>
          </a:lstStyle>
          <a:p>
            <a:r>
              <a:rPr lang="en-US"/>
              <a:t>Click to edit Master title style</a:t>
            </a:r>
            <a:endParaRPr lang="en-US" dirty="0"/>
          </a:p>
        </p:txBody>
      </p:sp>
      <p:sp>
        <p:nvSpPr>
          <p:cNvPr id="19" name="Picture Placeholder 10">
            <a:extLst>
              <a:ext uri="{FF2B5EF4-FFF2-40B4-BE49-F238E27FC236}">
                <a16:creationId xmlns:a16="http://schemas.microsoft.com/office/drawing/2014/main" id="{8ABFB379-CB29-0D42-1349-53B7325212E7}"/>
              </a:ext>
            </a:extLst>
          </p:cNvPr>
          <p:cNvSpPr>
            <a:spLocks noGrp="1"/>
          </p:cNvSpPr>
          <p:nvPr>
            <p:ph type="pic" sz="quarter" idx="10" hasCustomPrompt="1"/>
          </p:nvPr>
        </p:nvSpPr>
        <p:spPr>
          <a:xfrm>
            <a:off x="675128" y="1751760"/>
            <a:ext cx="4046220" cy="3997325"/>
          </a:xfrm>
          <a:prstGeom prst="roundRect">
            <a:avLst>
              <a:gd name="adj" fmla="val 5229"/>
            </a:avLst>
          </a:prstGeom>
        </p:spPr>
        <p:txBody>
          <a:bodyPr/>
          <a:lstStyle>
            <a:lvl1pPr marL="0" indent="0" algn="ctr">
              <a:buNone/>
              <a:defRPr/>
            </a:lvl1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icon to add picture </a:t>
            </a:r>
          </a:p>
          <a:p>
            <a:endParaRPr lang="en-US" dirty="0"/>
          </a:p>
        </p:txBody>
      </p:sp>
      <p:sp>
        <p:nvSpPr>
          <p:cNvPr id="43" name="Content Placeholder 42">
            <a:extLst>
              <a:ext uri="{FF2B5EF4-FFF2-40B4-BE49-F238E27FC236}">
                <a16:creationId xmlns:a16="http://schemas.microsoft.com/office/drawing/2014/main" id="{6EE87FA3-5409-C076-826E-A5685EB21E22}"/>
              </a:ext>
            </a:extLst>
          </p:cNvPr>
          <p:cNvSpPr>
            <a:spLocks noGrp="1"/>
          </p:cNvSpPr>
          <p:nvPr>
            <p:ph sz="quarter" idx="11" hasCustomPrompt="1"/>
          </p:nvPr>
        </p:nvSpPr>
        <p:spPr>
          <a:xfrm>
            <a:off x="4949948" y="2961188"/>
            <a:ext cx="3872954" cy="3346735"/>
          </a:xfrm>
        </p:spPr>
        <p:txBody>
          <a:bodyPr>
            <a:normAutofit/>
          </a:bodyPr>
          <a:lstStyle>
            <a:lvl1pPr marL="171450" indent="-171450">
              <a:lnSpc>
                <a:spcPct val="100000"/>
              </a:lnSpc>
              <a:spcBef>
                <a:spcPts val="750"/>
              </a:spcBef>
              <a:buFont typeface="Arial" panose="020B0604020202020204" pitchFamily="34" charset="0"/>
              <a:buChar char="•"/>
              <a:defRPr sz="1500"/>
            </a:lvl1pPr>
            <a:lvl2pPr marL="600075" indent="-171450">
              <a:lnSpc>
                <a:spcPct val="100000"/>
              </a:lnSpc>
              <a:spcBef>
                <a:spcPts val="750"/>
              </a:spcBef>
              <a:buFont typeface="Arial" panose="020B0604020202020204" pitchFamily="34" charset="0"/>
              <a:buChar char="•"/>
              <a:defRPr sz="1350"/>
            </a:lvl2pPr>
            <a:lvl3pPr marL="900113" indent="-171450">
              <a:lnSpc>
                <a:spcPct val="100000"/>
              </a:lnSpc>
              <a:spcBef>
                <a:spcPts val="750"/>
              </a:spcBef>
              <a:buFont typeface="Arial" panose="020B0604020202020204" pitchFamily="34" charset="0"/>
              <a:buChar char="•"/>
              <a:defRPr sz="1200"/>
            </a:lvl3pPr>
            <a:lvl4pPr marL="1243013" indent="-171450">
              <a:lnSpc>
                <a:spcPct val="100000"/>
              </a:lnSpc>
              <a:spcBef>
                <a:spcPts val="750"/>
              </a:spcBef>
              <a:buFont typeface="Arial" panose="020B0604020202020204" pitchFamily="34" charset="0"/>
              <a:buChar char="•"/>
              <a:defRPr sz="1050"/>
            </a:lvl4pPr>
            <a:lvl5pPr marL="1585913" indent="-171450">
              <a:lnSpc>
                <a:spcPct val="100000"/>
              </a:lnSpc>
              <a:spcBef>
                <a:spcPts val="750"/>
              </a:spcBef>
              <a:buFont typeface="Arial" panose="020B0604020202020204" pitchFamily="34" charset="0"/>
              <a:buChar char="•"/>
              <a:defRPr sz="10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63AD0209-DE4E-6825-8F20-EC9CF7FA6A27}"/>
              </a:ext>
            </a:extLst>
          </p:cNvPr>
          <p:cNvSpPr>
            <a:spLocks noGrp="1"/>
          </p:cNvSpPr>
          <p:nvPr>
            <p:ph type="sldNum" sz="quarter" idx="14"/>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328083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1">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1F6D51D-5B15-9B30-DC19-5F58B30523DC}"/>
              </a:ext>
              <a:ext uri="{C183D7F6-B498-43B3-948B-1728B52AA6E4}">
                <adec:decorative xmlns:adec="http://schemas.microsoft.com/office/drawing/2017/decorative" val="1"/>
              </a:ext>
            </a:extLst>
          </p:cNvPr>
          <p:cNvGrpSpPr/>
          <p:nvPr userDrawn="1"/>
        </p:nvGrpSpPr>
        <p:grpSpPr>
          <a:xfrm>
            <a:off x="628183" y="3429001"/>
            <a:ext cx="2466698" cy="3439321"/>
            <a:chOff x="5656746" y="820557"/>
            <a:chExt cx="4120055" cy="4308449"/>
          </a:xfrm>
        </p:grpSpPr>
        <p:pic>
          <p:nvPicPr>
            <p:cNvPr id="12" name="Graphic 11">
              <a:extLst>
                <a:ext uri="{FF2B5EF4-FFF2-40B4-BE49-F238E27FC236}">
                  <a16:creationId xmlns:a16="http://schemas.microsoft.com/office/drawing/2014/main" id="{A480DA77-F71B-5298-1353-A41A3B4DA8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3" name="Graphic 12">
              <a:extLst>
                <a:ext uri="{FF2B5EF4-FFF2-40B4-BE49-F238E27FC236}">
                  <a16:creationId xmlns:a16="http://schemas.microsoft.com/office/drawing/2014/main" id="{90839BC8-89BD-1554-5D44-CDDBE6CA9F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sp>
        <p:nvSpPr>
          <p:cNvPr id="14" name="Rectangle 13">
            <a:extLst>
              <a:ext uri="{FF2B5EF4-FFF2-40B4-BE49-F238E27FC236}">
                <a16:creationId xmlns:a16="http://schemas.microsoft.com/office/drawing/2014/main" id="{21216545-2BDC-F9A0-F675-174EDC926153}"/>
              </a:ext>
              <a:ext uri="{C183D7F6-B498-43B3-948B-1728B52AA6E4}">
                <adec:decorative xmlns:adec="http://schemas.microsoft.com/office/drawing/2017/decorative" val="1"/>
              </a:ext>
            </a:extLst>
          </p:cNvPr>
          <p:cNvSpPr/>
          <p:nvPr userDrawn="1"/>
        </p:nvSpPr>
        <p:spPr>
          <a:xfrm>
            <a:off x="559002" y="1602"/>
            <a:ext cx="22539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1568970B-8B94-3775-274C-FB844115E429}"/>
              </a:ext>
              <a:ext uri="{C183D7F6-B498-43B3-948B-1728B52AA6E4}">
                <adec:decorative xmlns:adec="http://schemas.microsoft.com/office/drawing/2017/decorative" val="1"/>
              </a:ext>
            </a:extLst>
          </p:cNvPr>
          <p:cNvSpPr/>
          <p:nvPr userDrawn="1"/>
        </p:nvSpPr>
        <p:spPr>
          <a:xfrm>
            <a:off x="369707" y="0"/>
            <a:ext cx="7055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D5972257-517A-A49E-FA85-ED69B1A60FFB}"/>
              </a:ext>
              <a:ext uri="{C183D7F6-B498-43B3-948B-1728B52AA6E4}">
                <adec:decorative xmlns:adec="http://schemas.microsoft.com/office/drawing/2017/decorative" val="1"/>
              </a:ext>
            </a:extLst>
          </p:cNvPr>
          <p:cNvSpPr/>
          <p:nvPr userDrawn="1"/>
        </p:nvSpPr>
        <p:spPr>
          <a:xfrm>
            <a:off x="8301216" y="0"/>
            <a:ext cx="34290" cy="68580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C3291BC4-F154-0A1C-BD50-D90F45B2E440}"/>
              </a:ext>
              <a:ext uri="{C183D7F6-B498-43B3-948B-1728B52AA6E4}">
                <adec:decorative xmlns:adec="http://schemas.microsoft.com/office/drawing/2017/decorative" val="1"/>
              </a:ext>
            </a:extLst>
          </p:cNvPr>
          <p:cNvSpPr/>
          <p:nvPr userDrawn="1"/>
        </p:nvSpPr>
        <p:spPr>
          <a:xfrm>
            <a:off x="228600" y="273843"/>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285750" y="381000"/>
            <a:ext cx="8572500" cy="1325563"/>
          </a:xfrm>
        </p:spPr>
        <p:txBody>
          <a:bodyPr/>
          <a:lstStyle>
            <a:lvl1pPr algn="ctr">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825640" y="1825625"/>
            <a:ext cx="3185300" cy="4351338"/>
          </a:xfrm>
        </p:spPr>
        <p:txBody>
          <a:bodyPr>
            <a:normAutofit/>
          </a:bodyPr>
          <a:lstStyle>
            <a:lvl1pPr>
              <a:defRPr sz="1500"/>
            </a:lvl1pPr>
            <a:lvl2pPr>
              <a:defRPr sz="1350"/>
            </a:lvl2pPr>
            <a:lvl3pPr>
              <a:defRPr sz="1200"/>
            </a:lvl3pPr>
            <a:lvl4pPr>
              <a:defRPr sz="1050"/>
            </a:lvl4pPr>
            <a:lvl5pPr>
              <a:defRPr sz="10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EE0070D-0874-F1CC-4E29-6938F5F6349B}"/>
              </a:ext>
            </a:extLst>
          </p:cNvPr>
          <p:cNvSpPr>
            <a:spLocks noGrp="1"/>
          </p:cNvSpPr>
          <p:nvPr>
            <p:ph idx="10" hasCustomPrompt="1"/>
          </p:nvPr>
        </p:nvSpPr>
        <p:spPr>
          <a:xfrm>
            <a:off x="4826139" y="1825625"/>
            <a:ext cx="3185300" cy="4351338"/>
          </a:xfrm>
        </p:spPr>
        <p:txBody>
          <a:bodyPr>
            <a:normAutofit/>
          </a:bodyPr>
          <a:lstStyle>
            <a:lvl1pPr marL="0" indent="0">
              <a:buNone/>
              <a:defRPr sz="1500" b="1"/>
            </a:lvl1pPr>
            <a:lvl2pPr marL="171450">
              <a:defRPr sz="1500"/>
            </a:lvl2pPr>
            <a:lvl3pPr marL="514350">
              <a:defRPr sz="1500"/>
            </a:lvl3pPr>
            <a:lvl4pPr marL="857250">
              <a:defRPr sz="1500"/>
            </a:lvl4pPr>
            <a:lvl5pPr marL="1200150">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394AC65-CD3D-69D7-24FB-C82AA429A96F}"/>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04544E-40BA-0EF3-1D11-F15C7E80D37E}"/>
              </a:ext>
              <a:ext uri="{C183D7F6-B498-43B3-948B-1728B52AA6E4}">
                <adec:decorative xmlns:adec="http://schemas.microsoft.com/office/drawing/2017/decorative" val="1"/>
              </a:ext>
            </a:extLst>
          </p:cNvPr>
          <p:cNvSpPr/>
          <p:nvPr userDrawn="1"/>
        </p:nvSpPr>
        <p:spPr>
          <a:xfrm>
            <a:off x="2912671" y="1602"/>
            <a:ext cx="22539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3C06BFA7-94AE-3A18-523D-C688ECFB498E}"/>
              </a:ext>
              <a:ext uri="{C183D7F6-B498-43B3-948B-1728B52AA6E4}">
                <adec:decorative xmlns:adec="http://schemas.microsoft.com/office/drawing/2017/decorative" val="1"/>
              </a:ext>
            </a:extLst>
          </p:cNvPr>
          <p:cNvSpPr/>
          <p:nvPr userDrawn="1"/>
        </p:nvSpPr>
        <p:spPr>
          <a:xfrm>
            <a:off x="2308811" y="0"/>
            <a:ext cx="7055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 name="Group 4">
            <a:extLst>
              <a:ext uri="{FF2B5EF4-FFF2-40B4-BE49-F238E27FC236}">
                <a16:creationId xmlns:a16="http://schemas.microsoft.com/office/drawing/2014/main" id="{E5786F04-54BF-9AA6-0B44-DE78BB380D05}"/>
              </a:ext>
              <a:ext uri="{C183D7F6-B498-43B3-948B-1728B52AA6E4}">
                <adec:decorative xmlns:adec="http://schemas.microsoft.com/office/drawing/2017/decorative" val="1"/>
              </a:ext>
            </a:extLst>
          </p:cNvPr>
          <p:cNvGrpSpPr/>
          <p:nvPr userDrawn="1"/>
        </p:nvGrpSpPr>
        <p:grpSpPr>
          <a:xfrm>
            <a:off x="513883" y="2407473"/>
            <a:ext cx="3090041" cy="4308449"/>
            <a:chOff x="5656746" y="820557"/>
            <a:chExt cx="4120055" cy="4308449"/>
          </a:xfrm>
        </p:grpSpPr>
        <p:pic>
          <p:nvPicPr>
            <p:cNvPr id="6" name="Graphic 5">
              <a:extLst>
                <a:ext uri="{FF2B5EF4-FFF2-40B4-BE49-F238E27FC236}">
                  <a16:creationId xmlns:a16="http://schemas.microsoft.com/office/drawing/2014/main" id="{DA2FB764-6719-6FC4-D31C-F96BBA0A6F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7" name="Graphic 6">
              <a:extLst>
                <a:ext uri="{FF2B5EF4-FFF2-40B4-BE49-F238E27FC236}">
                  <a16:creationId xmlns:a16="http://schemas.microsoft.com/office/drawing/2014/main" id="{D87175FD-8DE3-7754-36A9-07FEE388EB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sp>
        <p:nvSpPr>
          <p:cNvPr id="9" name="Rectangle 8">
            <a:extLst>
              <a:ext uri="{FF2B5EF4-FFF2-40B4-BE49-F238E27FC236}">
                <a16:creationId xmlns:a16="http://schemas.microsoft.com/office/drawing/2014/main" id="{C3291BC4-F154-0A1C-BD50-D90F45B2E440}"/>
              </a:ext>
              <a:ext uri="{C183D7F6-B498-43B3-948B-1728B52AA6E4}">
                <adec:decorative xmlns:adec="http://schemas.microsoft.com/office/drawing/2017/decorative" val="1"/>
              </a:ext>
            </a:extLst>
          </p:cNvPr>
          <p:cNvSpPr/>
          <p:nvPr userDrawn="1"/>
        </p:nvSpPr>
        <p:spPr>
          <a:xfrm>
            <a:off x="228600" y="273843"/>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285750" y="381000"/>
            <a:ext cx="8572500" cy="1325563"/>
          </a:xfrm>
        </p:spPr>
        <p:txBody>
          <a:bodyPr/>
          <a:lstStyle>
            <a:lvl1pPr algn="ctr">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825640" y="1825625"/>
            <a:ext cx="2644329" cy="4351338"/>
          </a:xfrm>
        </p:spPr>
        <p:txBody>
          <a:bodyPr>
            <a:normAutofit/>
          </a:bodyPr>
          <a:lstStyle>
            <a:lvl1pPr>
              <a:spcAft>
                <a:spcPts val="600"/>
              </a:spcAft>
              <a:defRPr sz="1500"/>
            </a:lvl1pPr>
            <a:lvl2pPr>
              <a:spcAft>
                <a:spcPts val="600"/>
              </a:spcAft>
              <a:defRPr sz="1350"/>
            </a:lvl2pPr>
            <a:lvl3pPr>
              <a:spcAft>
                <a:spcPts val="600"/>
              </a:spcAft>
              <a:defRPr sz="1200"/>
            </a:lvl3pPr>
            <a:lvl4pPr>
              <a:spcAft>
                <a:spcPts val="600"/>
              </a:spcAft>
              <a:defRPr sz="1050"/>
            </a:lvl4pPr>
            <a:lvl5pPr>
              <a:spcAft>
                <a:spcPts val="600"/>
              </a:spcAft>
              <a:defRPr sz="10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EE0070D-0874-F1CC-4E29-6938F5F6349B}"/>
              </a:ext>
            </a:extLst>
          </p:cNvPr>
          <p:cNvSpPr>
            <a:spLocks noGrp="1"/>
          </p:cNvSpPr>
          <p:nvPr>
            <p:ph idx="10" hasCustomPrompt="1"/>
          </p:nvPr>
        </p:nvSpPr>
        <p:spPr>
          <a:xfrm>
            <a:off x="3862138" y="1733025"/>
            <a:ext cx="4653212" cy="3989388"/>
          </a:xfrm>
        </p:spPr>
        <p:txBody>
          <a:bodyPr>
            <a:normAutofit/>
          </a:bodyPr>
          <a:lstStyle>
            <a:lvl1pPr marL="0" indent="0">
              <a:buNone/>
              <a:defRPr sz="1500" b="1"/>
            </a:lvl1pPr>
            <a:lvl2pPr marL="171450">
              <a:defRPr sz="1500"/>
            </a:lvl2pPr>
            <a:lvl3pPr marL="514350">
              <a:defRPr sz="1500"/>
            </a:lvl3pPr>
            <a:lvl4pPr marL="857250">
              <a:defRPr sz="1500"/>
            </a:lvl4pPr>
            <a:lvl5pPr marL="1200150">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EDBFC337-301C-C3ED-321C-AB4EF4A10822}"/>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38593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3">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9B0186-5603-6346-34F2-6BFA71BC62FA}"/>
              </a:ext>
              <a:ext uri="{C183D7F6-B498-43B3-948B-1728B52AA6E4}">
                <adec:decorative xmlns:adec="http://schemas.microsoft.com/office/drawing/2017/decorative" val="1"/>
              </a:ext>
            </a:extLst>
          </p:cNvPr>
          <p:cNvGrpSpPr/>
          <p:nvPr userDrawn="1"/>
        </p:nvGrpSpPr>
        <p:grpSpPr>
          <a:xfrm>
            <a:off x="4211054" y="2425700"/>
            <a:ext cx="2466698" cy="3439321"/>
            <a:chOff x="5656746" y="820557"/>
            <a:chExt cx="4120055" cy="4308449"/>
          </a:xfrm>
        </p:grpSpPr>
        <p:pic>
          <p:nvPicPr>
            <p:cNvPr id="13" name="Graphic 12">
              <a:extLst>
                <a:ext uri="{FF2B5EF4-FFF2-40B4-BE49-F238E27FC236}">
                  <a16:creationId xmlns:a16="http://schemas.microsoft.com/office/drawing/2014/main" id="{F76A59AE-96E4-A701-461B-61618472B5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4" name="Graphic 13">
              <a:extLst>
                <a:ext uri="{FF2B5EF4-FFF2-40B4-BE49-F238E27FC236}">
                  <a16:creationId xmlns:a16="http://schemas.microsoft.com/office/drawing/2014/main" id="{48649D3D-45B7-44C7-93B4-BDC88C3284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sp>
        <p:nvSpPr>
          <p:cNvPr id="15" name="Rectangle 14">
            <a:extLst>
              <a:ext uri="{FF2B5EF4-FFF2-40B4-BE49-F238E27FC236}">
                <a16:creationId xmlns:a16="http://schemas.microsoft.com/office/drawing/2014/main" id="{D987349E-C488-C02B-B3B1-CCDBD3A78E9C}"/>
              </a:ext>
              <a:ext uri="{C183D7F6-B498-43B3-948B-1728B52AA6E4}">
                <adec:decorative xmlns:adec="http://schemas.microsoft.com/office/drawing/2017/decorative" val="1"/>
              </a:ext>
            </a:extLst>
          </p:cNvPr>
          <p:cNvSpPr/>
          <p:nvPr userDrawn="1"/>
        </p:nvSpPr>
        <p:spPr>
          <a:xfrm>
            <a:off x="1143578" y="1602"/>
            <a:ext cx="22539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C3291BC4-F154-0A1C-BD50-D90F45B2E440}"/>
              </a:ext>
              <a:ext uri="{C183D7F6-B498-43B3-948B-1728B52AA6E4}">
                <adec:decorative xmlns:adec="http://schemas.microsoft.com/office/drawing/2017/decorative" val="1"/>
              </a:ext>
            </a:extLst>
          </p:cNvPr>
          <p:cNvSpPr/>
          <p:nvPr userDrawn="1"/>
        </p:nvSpPr>
        <p:spPr>
          <a:xfrm>
            <a:off x="228600" y="273843"/>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285750" y="381000"/>
            <a:ext cx="8572500" cy="1325563"/>
          </a:xfrm>
        </p:spPr>
        <p:txBody>
          <a:bodyPr/>
          <a:lstStyle>
            <a:lvl1pPr algn="ctr">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834390" y="1825626"/>
            <a:ext cx="3618971" cy="4651375"/>
          </a:xfrm>
        </p:spPr>
        <p:txBody>
          <a:bodyPr>
            <a:normAutofit/>
          </a:bodyPr>
          <a:lstStyle>
            <a:lvl1pPr>
              <a:spcAft>
                <a:spcPts val="600"/>
              </a:spcAft>
              <a:defRPr sz="1500"/>
            </a:lvl1pPr>
            <a:lvl2pPr marL="342900" indent="0">
              <a:spcAft>
                <a:spcPts val="600"/>
              </a:spcAft>
              <a:buNone/>
              <a:defRPr sz="1500"/>
            </a:lvl2pPr>
            <a:lvl3pPr marL="685800" indent="0">
              <a:spcAft>
                <a:spcPts val="600"/>
              </a:spcAft>
              <a:buNone/>
              <a:defRPr sz="1500"/>
            </a:lvl3pPr>
            <a:lvl4pPr marL="1028700" indent="0">
              <a:spcAft>
                <a:spcPts val="600"/>
              </a:spcAft>
              <a:buNone/>
              <a:defRPr sz="1500"/>
            </a:lvl4pPr>
            <a:lvl5pPr marL="1371600" indent="0">
              <a:spcAft>
                <a:spcPts val="600"/>
              </a:spcAft>
              <a:buNone/>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EE0070D-0874-F1CC-4E29-6938F5F6349B}"/>
              </a:ext>
            </a:extLst>
          </p:cNvPr>
          <p:cNvSpPr>
            <a:spLocks noGrp="1"/>
          </p:cNvSpPr>
          <p:nvPr>
            <p:ph idx="10" hasCustomPrompt="1"/>
          </p:nvPr>
        </p:nvSpPr>
        <p:spPr>
          <a:xfrm>
            <a:off x="5022584" y="1813720"/>
            <a:ext cx="3492766" cy="4051300"/>
          </a:xfrm>
        </p:spPr>
        <p:txBody>
          <a:bodyPr>
            <a:normAutofit/>
          </a:bodyPr>
          <a:lstStyle>
            <a:lvl1pPr marL="0" indent="0">
              <a:buNone/>
              <a:defRPr sz="1500" b="1"/>
            </a:lvl1pPr>
            <a:lvl2pPr marL="171450">
              <a:defRPr sz="1500"/>
            </a:lvl2pPr>
            <a:lvl3pPr marL="514350">
              <a:defRPr sz="1500"/>
            </a:lvl3pPr>
            <a:lvl4pPr marL="857250">
              <a:defRPr sz="1500"/>
            </a:lvl4pPr>
            <a:lvl5pPr marL="1200150">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5F004FE-7725-F349-1245-F443F9E81B95}"/>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907276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F97B6B-1E04-799C-CDFE-9DAFCA938BE8}"/>
              </a:ext>
              <a:ext uri="{C183D7F6-B498-43B3-948B-1728B52AA6E4}">
                <adec:decorative xmlns:adec="http://schemas.microsoft.com/office/drawing/2017/decorative" val="1"/>
              </a:ext>
            </a:extLst>
          </p:cNvPr>
          <p:cNvSpPr/>
          <p:nvPr userDrawn="1"/>
        </p:nvSpPr>
        <p:spPr>
          <a:xfrm>
            <a:off x="7521727" y="13063"/>
            <a:ext cx="81872"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3111DE0A-4C1D-01B1-AA49-D966343F6551}"/>
              </a:ext>
              <a:ext uri="{C183D7F6-B498-43B3-948B-1728B52AA6E4}">
                <adec:decorative xmlns:adec="http://schemas.microsoft.com/office/drawing/2017/decorative" val="1"/>
              </a:ext>
            </a:extLst>
          </p:cNvPr>
          <p:cNvSpPr/>
          <p:nvPr userDrawn="1"/>
        </p:nvSpPr>
        <p:spPr>
          <a:xfrm>
            <a:off x="2832966" y="0"/>
            <a:ext cx="81872"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7CBEA20E-0FF2-2897-8BD6-8EFAA8C8D9CB}"/>
              </a:ext>
              <a:ext uri="{C183D7F6-B498-43B3-948B-1728B52AA6E4}">
                <adec:decorative xmlns:adec="http://schemas.microsoft.com/office/drawing/2017/decorative" val="1"/>
              </a:ext>
            </a:extLst>
          </p:cNvPr>
          <p:cNvSpPr/>
          <p:nvPr userDrawn="1"/>
        </p:nvSpPr>
        <p:spPr>
          <a:xfrm>
            <a:off x="7708846" y="0"/>
            <a:ext cx="20403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C3291BC4-F154-0A1C-BD50-D90F45B2E440}"/>
              </a:ext>
              <a:ext uri="{C183D7F6-B498-43B3-948B-1728B52AA6E4}">
                <adec:decorative xmlns:adec="http://schemas.microsoft.com/office/drawing/2017/decorative" val="1"/>
              </a:ext>
            </a:extLst>
          </p:cNvPr>
          <p:cNvSpPr/>
          <p:nvPr userDrawn="1"/>
        </p:nvSpPr>
        <p:spPr>
          <a:xfrm>
            <a:off x="228600" y="273843"/>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285750" y="381000"/>
            <a:ext cx="8572500" cy="1325563"/>
          </a:xfrm>
        </p:spPr>
        <p:txBody>
          <a:bodyPr/>
          <a:lstStyle>
            <a:lvl1pPr algn="ctr">
              <a:defRPr/>
            </a:lvl1pPr>
          </a:lstStyle>
          <a:p>
            <a:r>
              <a:rPr lang="en-US" dirty="0"/>
              <a:t>Click to add title</a:t>
            </a:r>
          </a:p>
        </p:txBody>
      </p:sp>
      <p:sp>
        <p:nvSpPr>
          <p:cNvPr id="6" name="Table Placeholder 5">
            <a:extLst>
              <a:ext uri="{FF2B5EF4-FFF2-40B4-BE49-F238E27FC236}">
                <a16:creationId xmlns:a16="http://schemas.microsoft.com/office/drawing/2014/main" id="{E259F776-4BD1-2F21-61F0-3B60DF6F0366}"/>
              </a:ext>
            </a:extLst>
          </p:cNvPr>
          <p:cNvSpPr>
            <a:spLocks noGrp="1"/>
          </p:cNvSpPr>
          <p:nvPr>
            <p:ph type="tbl" sz="quarter" idx="10"/>
          </p:nvPr>
        </p:nvSpPr>
        <p:spPr>
          <a:xfrm>
            <a:off x="628650" y="1825626"/>
            <a:ext cx="7886700" cy="4054475"/>
          </a:xfrm>
        </p:spPr>
        <p:txBody>
          <a:bodyPr/>
          <a:lstStyle>
            <a:lvl1pPr marL="0" indent="0" algn="ctr">
              <a:buNone/>
              <a:defRPr/>
            </a:lvl1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Click icon to add table</a:t>
            </a:r>
            <a:endParaRPr lang="en-US" dirty="0"/>
          </a:p>
        </p:txBody>
      </p:sp>
      <p:sp>
        <p:nvSpPr>
          <p:cNvPr id="5" name="Slide Number Placeholder 4">
            <a:extLst>
              <a:ext uri="{FF2B5EF4-FFF2-40B4-BE49-F238E27FC236}">
                <a16:creationId xmlns:a16="http://schemas.microsoft.com/office/drawing/2014/main" id="{B22987B8-BA6E-EE2B-BFB9-D52D6D956AF7}"/>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310869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4">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4A07D69-1AF2-A193-316E-DD3803E94269}"/>
              </a:ext>
              <a:ext uri="{C183D7F6-B498-43B3-948B-1728B52AA6E4}">
                <adec:decorative xmlns:adec="http://schemas.microsoft.com/office/drawing/2017/decorative" val="1"/>
              </a:ext>
            </a:extLst>
          </p:cNvPr>
          <p:cNvSpPr/>
          <p:nvPr userDrawn="1"/>
        </p:nvSpPr>
        <p:spPr>
          <a:xfrm>
            <a:off x="423905" y="0"/>
            <a:ext cx="1872822"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74E4D2FA-0049-1792-F6B4-D5FE1EE5A78A}"/>
              </a:ext>
              <a:ext uri="{C183D7F6-B498-43B3-948B-1728B52AA6E4}">
                <adec:decorative xmlns:adec="http://schemas.microsoft.com/office/drawing/2017/decorative" val="1"/>
              </a:ext>
            </a:extLst>
          </p:cNvPr>
          <p:cNvSpPr/>
          <p:nvPr userDrawn="1"/>
        </p:nvSpPr>
        <p:spPr>
          <a:xfrm>
            <a:off x="7794261" y="0"/>
            <a:ext cx="22539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a:extLst>
              <a:ext uri="{FF2B5EF4-FFF2-40B4-BE49-F238E27FC236}">
                <a16:creationId xmlns:a16="http://schemas.microsoft.com/office/drawing/2014/main" id="{386E6ACF-3879-BE02-100B-2096C22357AB}"/>
              </a:ext>
              <a:ext uri="{C183D7F6-B498-43B3-948B-1728B52AA6E4}">
                <adec:decorative xmlns:adec="http://schemas.microsoft.com/office/drawing/2017/decorative" val="1"/>
              </a:ext>
            </a:extLst>
          </p:cNvPr>
          <p:cNvSpPr/>
          <p:nvPr userDrawn="1"/>
        </p:nvSpPr>
        <p:spPr>
          <a:xfrm>
            <a:off x="573242" y="0"/>
            <a:ext cx="34290" cy="68580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6" name="Group 5">
            <a:extLst>
              <a:ext uri="{FF2B5EF4-FFF2-40B4-BE49-F238E27FC236}">
                <a16:creationId xmlns:a16="http://schemas.microsoft.com/office/drawing/2014/main" id="{2E74699B-D6F0-303E-200A-7017E1842F99}"/>
              </a:ext>
              <a:ext uri="{C183D7F6-B498-43B3-948B-1728B52AA6E4}">
                <adec:decorative xmlns:adec="http://schemas.microsoft.com/office/drawing/2017/decorative" val="1"/>
              </a:ext>
            </a:extLst>
          </p:cNvPr>
          <p:cNvGrpSpPr/>
          <p:nvPr userDrawn="1"/>
        </p:nvGrpSpPr>
        <p:grpSpPr>
          <a:xfrm>
            <a:off x="5630055" y="2603778"/>
            <a:ext cx="3090041" cy="4308449"/>
            <a:chOff x="5656746" y="820557"/>
            <a:chExt cx="4120055" cy="4308449"/>
          </a:xfrm>
        </p:grpSpPr>
        <p:pic>
          <p:nvPicPr>
            <p:cNvPr id="7" name="Graphic 6">
              <a:extLst>
                <a:ext uri="{FF2B5EF4-FFF2-40B4-BE49-F238E27FC236}">
                  <a16:creationId xmlns:a16="http://schemas.microsoft.com/office/drawing/2014/main" id="{9C9E38E0-92AE-5063-B259-A22230AA6A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1" name="Graphic 10">
              <a:extLst>
                <a:ext uri="{FF2B5EF4-FFF2-40B4-BE49-F238E27FC236}">
                  <a16:creationId xmlns:a16="http://schemas.microsoft.com/office/drawing/2014/main" id="{7260EEF0-1C13-AD9A-0967-0460B979EA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sp>
        <p:nvSpPr>
          <p:cNvPr id="9" name="Rectangle 8">
            <a:extLst>
              <a:ext uri="{FF2B5EF4-FFF2-40B4-BE49-F238E27FC236}">
                <a16:creationId xmlns:a16="http://schemas.microsoft.com/office/drawing/2014/main" id="{C3291BC4-F154-0A1C-BD50-D90F45B2E440}"/>
              </a:ext>
              <a:ext uri="{C183D7F6-B498-43B3-948B-1728B52AA6E4}">
                <adec:decorative xmlns:adec="http://schemas.microsoft.com/office/drawing/2017/decorative" val="1"/>
              </a:ext>
            </a:extLst>
          </p:cNvPr>
          <p:cNvSpPr/>
          <p:nvPr userDrawn="1"/>
        </p:nvSpPr>
        <p:spPr>
          <a:xfrm>
            <a:off x="228600" y="273843"/>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285750" y="381000"/>
            <a:ext cx="8572500" cy="1325563"/>
          </a:xfrm>
        </p:spPr>
        <p:txBody>
          <a:bodyPr/>
          <a:lstStyle>
            <a:lvl1pPr algn="ctr">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825640" y="1825625"/>
            <a:ext cx="3509231" cy="4517302"/>
          </a:xfrm>
        </p:spPr>
        <p:txBody>
          <a:bodyPr>
            <a:normAutofit/>
          </a:bodyPr>
          <a:lstStyle>
            <a:lvl1pPr>
              <a:spcAft>
                <a:spcPts val="600"/>
              </a:spcAft>
              <a:defRPr sz="1500"/>
            </a:lvl1pPr>
            <a:lvl2pPr>
              <a:spcAft>
                <a:spcPts val="600"/>
              </a:spcAft>
              <a:defRPr sz="1350"/>
            </a:lvl2pPr>
            <a:lvl3pPr>
              <a:spcAft>
                <a:spcPts val="600"/>
              </a:spcAft>
              <a:defRPr sz="1200"/>
            </a:lvl3pPr>
            <a:lvl4pPr>
              <a:spcAft>
                <a:spcPts val="600"/>
              </a:spcAft>
              <a:defRPr sz="1050"/>
            </a:lvl4pPr>
            <a:lvl5pPr>
              <a:spcAft>
                <a:spcPts val="600"/>
              </a:spcAft>
              <a:defRPr sz="10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38FE848A-1123-37B6-C43C-5DC49EE0A1D8}"/>
              </a:ext>
            </a:extLst>
          </p:cNvPr>
          <p:cNvSpPr>
            <a:spLocks noGrp="1"/>
          </p:cNvSpPr>
          <p:nvPr>
            <p:ph idx="11" hasCustomPrompt="1"/>
          </p:nvPr>
        </p:nvSpPr>
        <p:spPr>
          <a:xfrm>
            <a:off x="4809130" y="1825625"/>
            <a:ext cx="3509231" cy="4517302"/>
          </a:xfrm>
        </p:spPr>
        <p:txBody>
          <a:bodyPr>
            <a:normAutofit/>
          </a:bodyPr>
          <a:lstStyle>
            <a:lvl1pPr>
              <a:spcAft>
                <a:spcPts val="600"/>
              </a:spcAft>
              <a:defRPr sz="1500"/>
            </a:lvl1pPr>
            <a:lvl2pPr>
              <a:spcAft>
                <a:spcPts val="600"/>
              </a:spcAft>
              <a:defRPr sz="1350"/>
            </a:lvl2pPr>
            <a:lvl3pPr>
              <a:spcAft>
                <a:spcPts val="600"/>
              </a:spcAft>
              <a:defRPr sz="1200"/>
            </a:lvl3pPr>
            <a:lvl4pPr>
              <a:spcAft>
                <a:spcPts val="600"/>
              </a:spcAft>
              <a:defRPr sz="1050"/>
            </a:lvl4pPr>
            <a:lvl5pPr>
              <a:spcAft>
                <a:spcPts val="600"/>
              </a:spcAft>
              <a:defRPr sz="10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a:extLst>
              <a:ext uri="{FF2B5EF4-FFF2-40B4-BE49-F238E27FC236}">
                <a16:creationId xmlns:a16="http://schemas.microsoft.com/office/drawing/2014/main" id="{0FB0C591-7E28-3722-4795-07BFB9ED09CF}"/>
              </a:ext>
            </a:extLst>
          </p:cNvPr>
          <p:cNvSpPr>
            <a:spLocks noGrp="1"/>
          </p:cNvSpPr>
          <p:nvPr>
            <p:ph type="sldNum" sz="quarter" idx="14"/>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02851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6496371"/>
      </p:ext>
    </p:extLst>
  </p:cSld>
  <p:clrMapOvr>
    <a:masterClrMapping/>
  </p:clrMapOvr>
  <p:hf hdr="0" ft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050290D7-ABD3-D880-F002-A497290AC094}"/>
              </a:ext>
              <a:ext uri="{C183D7F6-B498-43B3-948B-1728B52AA6E4}">
                <adec:decorative xmlns:adec="http://schemas.microsoft.com/office/drawing/2017/decorative" val="1"/>
              </a:ext>
            </a:extLst>
          </p:cNvPr>
          <p:cNvSpPr/>
          <p:nvPr userDrawn="1"/>
        </p:nvSpPr>
        <p:spPr>
          <a:xfrm>
            <a:off x="-2434" y="-3248"/>
            <a:ext cx="9144000" cy="6858000"/>
          </a:xfrm>
          <a:custGeom>
            <a:avLst/>
            <a:gdLst>
              <a:gd name="connsiteX0" fmla="*/ 0 w 12192000"/>
              <a:gd name="connsiteY0" fmla="*/ 0 h 6858000"/>
              <a:gd name="connsiteX1" fmla="*/ 918140 w 12192000"/>
              <a:gd name="connsiteY1" fmla="*/ 0 h 6858000"/>
              <a:gd name="connsiteX2" fmla="*/ 918140 w 12192000"/>
              <a:gd name="connsiteY2" fmla="*/ 1010539 h 6858000"/>
              <a:gd name="connsiteX3" fmla="*/ 1195741 w 12192000"/>
              <a:gd name="connsiteY3" fmla="*/ 1288140 h 6858000"/>
              <a:gd name="connsiteX4" fmla="*/ 6043842 w 12192000"/>
              <a:gd name="connsiteY4" fmla="*/ 1288140 h 6858000"/>
              <a:gd name="connsiteX5" fmla="*/ 6321443 w 12192000"/>
              <a:gd name="connsiteY5" fmla="*/ 1010539 h 6858000"/>
              <a:gd name="connsiteX6" fmla="*/ 6321443 w 12192000"/>
              <a:gd name="connsiteY6" fmla="*/ 0 h 6858000"/>
              <a:gd name="connsiteX7" fmla="*/ 12192000 w 12192000"/>
              <a:gd name="connsiteY7" fmla="*/ 0 h 6858000"/>
              <a:gd name="connsiteX8" fmla="*/ 12192000 w 12192000"/>
              <a:gd name="connsiteY8" fmla="*/ 6858000 h 6858000"/>
              <a:gd name="connsiteX9" fmla="*/ 6283982 w 12192000"/>
              <a:gd name="connsiteY9" fmla="*/ 6858000 h 6858000"/>
              <a:gd name="connsiteX10" fmla="*/ 6283982 w 12192000"/>
              <a:gd name="connsiteY10" fmla="*/ 6429590 h 6858000"/>
              <a:gd name="connsiteX11" fmla="*/ 6058926 w 12192000"/>
              <a:gd name="connsiteY11" fmla="*/ 6204534 h 6858000"/>
              <a:gd name="connsiteX12" fmla="*/ 1105735 w 12192000"/>
              <a:gd name="connsiteY12" fmla="*/ 6204534 h 6858000"/>
              <a:gd name="connsiteX13" fmla="*/ 880679 w 12192000"/>
              <a:gd name="connsiteY13" fmla="*/ 6429590 h 6858000"/>
              <a:gd name="connsiteX14" fmla="*/ 880679 w 12192000"/>
              <a:gd name="connsiteY14" fmla="*/ 6858000 h 6858000"/>
              <a:gd name="connsiteX15" fmla="*/ 0 w 12192000"/>
              <a:gd name="connsiteY15" fmla="*/ 6858000 h 6858000"/>
              <a:gd name="connsiteX16" fmla="*/ 0 w 12192000"/>
              <a:gd name="connsiteY16" fmla="*/ 0 h 6858000"/>
              <a:gd name="connsiteX17" fmla="*/ 1138655 w 12192000"/>
              <a:gd name="connsiteY17" fmla="*/ 1746908 h 6858000"/>
              <a:gd name="connsiteX18" fmla="*/ 913599 w 12192000"/>
              <a:gd name="connsiteY18" fmla="*/ 1971964 h 6858000"/>
              <a:gd name="connsiteX19" fmla="*/ 913599 w 12192000"/>
              <a:gd name="connsiteY19" fmla="*/ 5520711 h 6858000"/>
              <a:gd name="connsiteX20" fmla="*/ 1138655 w 12192000"/>
              <a:gd name="connsiteY20" fmla="*/ 5745767 h 6858000"/>
              <a:gd name="connsiteX21" fmla="*/ 6091846 w 12192000"/>
              <a:gd name="connsiteY21" fmla="*/ 5745767 h 6858000"/>
              <a:gd name="connsiteX22" fmla="*/ 6316902 w 12192000"/>
              <a:gd name="connsiteY22" fmla="*/ 5520711 h 6858000"/>
              <a:gd name="connsiteX23" fmla="*/ 6316902 w 12192000"/>
              <a:gd name="connsiteY23" fmla="*/ 1971964 h 6858000"/>
              <a:gd name="connsiteX24" fmla="*/ 6091846 w 12192000"/>
              <a:gd name="connsiteY24" fmla="*/ 1746908 h 6858000"/>
              <a:gd name="connsiteX25" fmla="*/ 1138655 w 12192000"/>
              <a:gd name="connsiteY25" fmla="*/ 17469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0" y="0"/>
                </a:moveTo>
                <a:lnTo>
                  <a:pt x="918140" y="0"/>
                </a:lnTo>
                <a:lnTo>
                  <a:pt x="918140" y="1010539"/>
                </a:lnTo>
                <a:cubicBezTo>
                  <a:pt x="918140" y="1163854"/>
                  <a:pt x="1042426" y="1288140"/>
                  <a:pt x="1195741" y="1288140"/>
                </a:cubicBezTo>
                <a:lnTo>
                  <a:pt x="6043842" y="1288140"/>
                </a:lnTo>
                <a:cubicBezTo>
                  <a:pt x="6197157" y="1288140"/>
                  <a:pt x="6321443" y="1163854"/>
                  <a:pt x="6321443" y="1010539"/>
                </a:cubicBezTo>
                <a:lnTo>
                  <a:pt x="6321443" y="0"/>
                </a:lnTo>
                <a:lnTo>
                  <a:pt x="12192000" y="0"/>
                </a:lnTo>
                <a:lnTo>
                  <a:pt x="12192000" y="6858000"/>
                </a:lnTo>
                <a:lnTo>
                  <a:pt x="6283982" y="6858000"/>
                </a:lnTo>
                <a:lnTo>
                  <a:pt x="6283982" y="6429590"/>
                </a:lnTo>
                <a:cubicBezTo>
                  <a:pt x="6283982" y="6305295"/>
                  <a:pt x="6183221" y="6204534"/>
                  <a:pt x="6058926" y="6204534"/>
                </a:cubicBezTo>
                <a:lnTo>
                  <a:pt x="1105735" y="6204534"/>
                </a:lnTo>
                <a:cubicBezTo>
                  <a:pt x="981440" y="6204534"/>
                  <a:pt x="880679" y="6305295"/>
                  <a:pt x="880679" y="6429590"/>
                </a:cubicBezTo>
                <a:lnTo>
                  <a:pt x="880679" y="6858000"/>
                </a:lnTo>
                <a:lnTo>
                  <a:pt x="0" y="6858000"/>
                </a:lnTo>
                <a:lnTo>
                  <a:pt x="0" y="0"/>
                </a:lnTo>
                <a:close/>
                <a:moveTo>
                  <a:pt x="1138655" y="1746908"/>
                </a:moveTo>
                <a:cubicBezTo>
                  <a:pt x="1014360" y="1746908"/>
                  <a:pt x="913599" y="1847669"/>
                  <a:pt x="913599" y="1971964"/>
                </a:cubicBezTo>
                <a:lnTo>
                  <a:pt x="913599" y="5520711"/>
                </a:lnTo>
                <a:cubicBezTo>
                  <a:pt x="913599" y="5645006"/>
                  <a:pt x="1014360" y="5745767"/>
                  <a:pt x="1138655" y="5745767"/>
                </a:cubicBezTo>
                <a:lnTo>
                  <a:pt x="6091846" y="5745767"/>
                </a:lnTo>
                <a:cubicBezTo>
                  <a:pt x="6216141" y="5745767"/>
                  <a:pt x="6316902" y="5645006"/>
                  <a:pt x="6316902" y="5520711"/>
                </a:cubicBezTo>
                <a:lnTo>
                  <a:pt x="6316902" y="1971964"/>
                </a:lnTo>
                <a:cubicBezTo>
                  <a:pt x="6316902" y="1847669"/>
                  <a:pt x="6216141" y="1746908"/>
                  <a:pt x="6091846" y="1746908"/>
                </a:cubicBezTo>
                <a:lnTo>
                  <a:pt x="1138655" y="17469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6" name="Rectangle 5">
            <a:extLst>
              <a:ext uri="{FF2B5EF4-FFF2-40B4-BE49-F238E27FC236}">
                <a16:creationId xmlns:a16="http://schemas.microsoft.com/office/drawing/2014/main" id="{05312039-7E28-974D-ED1C-90F1E53E9C97}"/>
              </a:ext>
              <a:ext uri="{C183D7F6-B498-43B3-948B-1728B52AA6E4}">
                <adec:decorative xmlns:adec="http://schemas.microsoft.com/office/drawing/2017/decorative" val="1"/>
              </a:ext>
            </a:extLst>
          </p:cNvPr>
          <p:cNvSpPr/>
          <p:nvPr userDrawn="1"/>
        </p:nvSpPr>
        <p:spPr>
          <a:xfrm>
            <a:off x="8476120" y="0"/>
            <a:ext cx="81872" cy="68580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94C39822-D546-CAF5-43A0-84756C8C7B6B}"/>
              </a:ext>
              <a:ext uri="{C183D7F6-B498-43B3-948B-1728B52AA6E4}">
                <adec:decorative xmlns:adec="http://schemas.microsoft.com/office/drawing/2017/decorative" val="1"/>
              </a:ext>
            </a:extLst>
          </p:cNvPr>
          <p:cNvSpPr/>
          <p:nvPr userDrawn="1"/>
        </p:nvSpPr>
        <p:spPr>
          <a:xfrm>
            <a:off x="8071339" y="0"/>
            <a:ext cx="20403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BFAD7832-54F8-F683-7C5A-71ABBBD6D13E}"/>
              </a:ext>
              <a:ext uri="{C183D7F6-B498-43B3-948B-1728B52AA6E4}">
                <adec:decorative xmlns:adec="http://schemas.microsoft.com/office/drawing/2017/decorative" val="1"/>
              </a:ext>
            </a:extLst>
          </p:cNvPr>
          <p:cNvSpPr/>
          <p:nvPr userDrawn="1"/>
        </p:nvSpPr>
        <p:spPr>
          <a:xfrm>
            <a:off x="226166" y="270595"/>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5265507" y="382344"/>
            <a:ext cx="3283325" cy="2719337"/>
          </a:xfrm>
        </p:spPr>
        <p:txBody>
          <a:bodyPr anchor="b">
            <a:normAutofit/>
          </a:bodyPr>
          <a:lstStyle>
            <a:lvl1pPr algn="l">
              <a:defRPr sz="3300" b="1" spc="0" baseline="0"/>
            </a:lvl1pPr>
          </a:lstStyle>
          <a:p>
            <a:r>
              <a:rPr lang="en-US" dirty="0"/>
              <a:t>Click to add title</a:t>
            </a:r>
          </a:p>
        </p:txBody>
      </p:sp>
      <p:sp>
        <p:nvSpPr>
          <p:cNvPr id="19" name="Picture Placeholder 10">
            <a:extLst>
              <a:ext uri="{FF2B5EF4-FFF2-40B4-BE49-F238E27FC236}">
                <a16:creationId xmlns:a16="http://schemas.microsoft.com/office/drawing/2014/main" id="{8ABFB379-CB29-0D42-1349-53B7325212E7}"/>
              </a:ext>
            </a:extLst>
          </p:cNvPr>
          <p:cNvSpPr>
            <a:spLocks noGrp="1"/>
          </p:cNvSpPr>
          <p:nvPr>
            <p:ph type="pic" sz="quarter" idx="10" hasCustomPrompt="1"/>
          </p:nvPr>
        </p:nvSpPr>
        <p:spPr>
          <a:xfrm>
            <a:off x="683809" y="1751760"/>
            <a:ext cx="4046220" cy="3997325"/>
          </a:xfrm>
          <a:prstGeom prst="roundRect">
            <a:avLst>
              <a:gd name="adj" fmla="val 5229"/>
            </a:avLst>
          </a:prstGeom>
        </p:spPr>
        <p:txBody>
          <a:bodyPr/>
          <a:lstStyle>
            <a:lvl1pPr marL="0" indent="0" algn="ctr">
              <a:buNone/>
              <a:defRPr/>
            </a:lvl1pPr>
          </a:lstStyle>
          <a:p>
            <a:r>
              <a:rPr lang="en-US" dirty="0"/>
              <a:t>Click icon to add picture </a:t>
            </a:r>
          </a:p>
        </p:txBody>
      </p:sp>
      <p:sp>
        <p:nvSpPr>
          <p:cNvPr id="43" name="Content Placeholder 42">
            <a:extLst>
              <a:ext uri="{FF2B5EF4-FFF2-40B4-BE49-F238E27FC236}">
                <a16:creationId xmlns:a16="http://schemas.microsoft.com/office/drawing/2014/main" id="{6EE87FA3-5409-C076-826E-A5685EB21E22}"/>
              </a:ext>
            </a:extLst>
          </p:cNvPr>
          <p:cNvSpPr>
            <a:spLocks noGrp="1"/>
          </p:cNvSpPr>
          <p:nvPr>
            <p:ph sz="quarter" idx="11" hasCustomPrompt="1"/>
          </p:nvPr>
        </p:nvSpPr>
        <p:spPr>
          <a:xfrm>
            <a:off x="5272494" y="3340801"/>
            <a:ext cx="3276338" cy="3166331"/>
          </a:xfrm>
        </p:spPr>
        <p:txBody>
          <a:bodyPr>
            <a:normAutofit/>
          </a:bodyPr>
          <a:lstStyle>
            <a:lvl1pPr marL="0" indent="0">
              <a:lnSpc>
                <a:spcPct val="90000"/>
              </a:lnSpc>
              <a:spcBef>
                <a:spcPts val="750"/>
              </a:spcBef>
              <a:buFont typeface="Arial" panose="020B0604020202020204" pitchFamily="34" charset="0"/>
              <a:buNone/>
              <a:defRPr sz="1500"/>
            </a:lvl1pPr>
            <a:lvl2pPr marL="428625" indent="0">
              <a:lnSpc>
                <a:spcPct val="90000"/>
              </a:lnSpc>
              <a:spcBef>
                <a:spcPts val="750"/>
              </a:spcBef>
              <a:buFont typeface="Arial" panose="020B0604020202020204" pitchFamily="34" charset="0"/>
              <a:buNone/>
              <a:defRPr sz="1350"/>
            </a:lvl2pPr>
            <a:lvl3pPr marL="728663" indent="0">
              <a:lnSpc>
                <a:spcPct val="90000"/>
              </a:lnSpc>
              <a:spcBef>
                <a:spcPts val="750"/>
              </a:spcBef>
              <a:buFont typeface="Arial" panose="020B0604020202020204" pitchFamily="34" charset="0"/>
              <a:buNone/>
              <a:defRPr sz="1200"/>
            </a:lvl3pPr>
            <a:lvl4pPr marL="1071563" indent="0">
              <a:lnSpc>
                <a:spcPct val="90000"/>
              </a:lnSpc>
              <a:spcBef>
                <a:spcPts val="750"/>
              </a:spcBef>
              <a:buFont typeface="Arial" panose="020B0604020202020204" pitchFamily="34" charset="0"/>
              <a:buNone/>
              <a:defRPr sz="1050"/>
            </a:lvl4pPr>
            <a:lvl5pPr marL="1414463" indent="0">
              <a:lnSpc>
                <a:spcPct val="90000"/>
              </a:lnSpc>
              <a:spcBef>
                <a:spcPts val="750"/>
              </a:spcBef>
              <a:buFont typeface="Arial" panose="020B0604020202020204" pitchFamily="34" charset="0"/>
              <a:buNone/>
              <a:defRPr sz="10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2793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31735582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70179878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5004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60130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4046760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endParaRPr lang="en-US" dirty="0"/>
          </a:p>
        </p:txBody>
      </p:sp>
      <p:sp>
        <p:nvSpPr>
          <p:cNvPr id="6" name="Footer Placeholder 5"/>
          <p:cNvSpPr>
            <a:spLocks noGrp="1"/>
          </p:cNvSpPr>
          <p:nvPr>
            <p:ph type="ftr" sz="quarter" idx="11"/>
          </p:nvPr>
        </p:nvSpPr>
        <p:spPr>
          <a:xfrm>
            <a:off x="818348" y="6181344"/>
            <a:ext cx="3705300" cy="365125"/>
          </a:xfrm>
        </p:spPr>
        <p:txBody>
          <a:bodyPr/>
          <a:lstStyle/>
          <a:p>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66016118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13606342"/>
      </p:ext>
    </p:extLst>
  </p:cSld>
  <p:clrMap bg1="dk1" tx1="lt1" bg2="dk2" tx2="lt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 id="2147484283" r:id="rId12"/>
    <p:sldLayoutId id="2147484284" r:id="rId13"/>
    <p:sldLayoutId id="2147484285" r:id="rId14"/>
    <p:sldLayoutId id="2147484286" r:id="rId15"/>
    <p:sldLayoutId id="2147484287" r:id="rId16"/>
    <p:sldLayoutId id="2147484288" r:id="rId17"/>
    <p:sldLayoutId id="2147484289" r:id="rId18"/>
    <p:sldLayoutId id="2147484290" r:id="rId19"/>
    <p:sldLayoutId id="2147483665" r:id="rId20"/>
    <p:sldLayoutId id="2147483666" r:id="rId21"/>
    <p:sldLayoutId id="2147483667" r:id="rId22"/>
    <p:sldLayoutId id="2147483668" r:id="rId23"/>
    <p:sldLayoutId id="2147483669" r:id="rId24"/>
    <p:sldLayoutId id="2147483650" r:id="rId25"/>
    <p:sldLayoutId id="2147483670" r:id="rId26"/>
    <p:sldLayoutId id="2147483671" r:id="rId27"/>
    <p:sldLayoutId id="2147483672" r:id="rId28"/>
    <p:sldLayoutId id="2147483673" r:id="rId29"/>
    <p:sldLayoutId id="2147483674" r:id="rId30"/>
  </p:sldLayoutIdLst>
  <p:hf hdr="0" ftr="0" dt="0"/>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2880" userDrawn="1">
          <p15:clr>
            <a:srgbClr val="A4A3A4"/>
          </p15:clr>
        </p15:guide>
        <p15:guide id="3" pos="180" userDrawn="1">
          <p15:clr>
            <a:srgbClr val="547EBF"/>
          </p15:clr>
        </p15:guide>
        <p15:guide id="4" orient="horz" pos="240" userDrawn="1">
          <p15:clr>
            <a:srgbClr val="547EBF"/>
          </p15:clr>
        </p15:guide>
        <p15:guide id="5" pos="5580" userDrawn="1">
          <p15:clr>
            <a:srgbClr val="547EBF"/>
          </p15:clr>
        </p15:guide>
        <p15:guide id="6" orient="horz" pos="4080" userDrawn="1">
          <p15:clr>
            <a:srgbClr val="547EBF"/>
          </p15:clr>
        </p15:guide>
        <p15:guide id="7" pos="2970" userDrawn="1">
          <p15:clr>
            <a:srgbClr val="547EBF"/>
          </p15:clr>
        </p15:guide>
        <p15:guide id="8" pos="2790" userDrawn="1">
          <p15:clr>
            <a:srgbClr val="547EBF"/>
          </p15:clr>
        </p15:guide>
        <p15:guide id="9" pos="1584" userDrawn="1">
          <p15:clr>
            <a:srgbClr val="547EBF"/>
          </p15:clr>
        </p15:guide>
        <p15:guide id="10" pos="1386" userDrawn="1">
          <p15:clr>
            <a:srgbClr val="547EBF"/>
          </p15:clr>
        </p15:guide>
        <p15:guide id="11" pos="4176" userDrawn="1">
          <p15:clr>
            <a:srgbClr val="547EBF"/>
          </p15:clr>
        </p15:guide>
        <p15:guide id="12" pos="4374" userDrawn="1">
          <p15:clr>
            <a:srgbClr val="547EBF"/>
          </p15:clr>
        </p15:guide>
        <p15:guide id="13" pos="3726" userDrawn="1">
          <p15:clr>
            <a:srgbClr val="9FCC3B"/>
          </p15:clr>
        </p15:guide>
        <p15:guide id="14" pos="3906" userDrawn="1">
          <p15:clr>
            <a:srgbClr val="9FCC3B"/>
          </p15:clr>
        </p15:guide>
        <p15:guide id="15" pos="2034" userDrawn="1">
          <p15:clr>
            <a:srgbClr val="9FCC3B"/>
          </p15:clr>
        </p15:guide>
        <p15:guide id="16" pos="1854"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idx="4294967295"/>
          </p:nvPr>
        </p:nvSpPr>
        <p:spPr>
          <a:xfrm>
            <a:off x="723901" y="1161998"/>
            <a:ext cx="8293100" cy="1015663"/>
          </a:xfrm>
        </p:spPr>
        <p:txBody>
          <a:bodyPr wrap="square" anchor="b">
            <a:spAutoFit/>
          </a:bodyPr>
          <a:lstStyle/>
          <a:p>
            <a:r>
              <a:rPr lang="en-US" sz="6000" cap="none" dirty="0">
                <a:solidFill>
                  <a:schemeClr val="tx1"/>
                </a:solidFill>
                <a:latin typeface="Candara" panose="020E0502030303020204" pitchFamily="34" charset="0"/>
              </a:rPr>
              <a:t>What Death Does Not Do</a:t>
            </a:r>
          </a:p>
        </p:txBody>
      </p:sp>
      <p:sp>
        <p:nvSpPr>
          <p:cNvPr id="5" name="TextBox 4">
            <a:extLst>
              <a:ext uri="{FF2B5EF4-FFF2-40B4-BE49-F238E27FC236}">
                <a16:creationId xmlns:a16="http://schemas.microsoft.com/office/drawing/2014/main" id="{E5EF9729-0AAA-D0D6-FB60-A41752FF96AC}"/>
              </a:ext>
            </a:extLst>
          </p:cNvPr>
          <p:cNvSpPr txBox="1"/>
          <p:nvPr/>
        </p:nvSpPr>
        <p:spPr>
          <a:xfrm>
            <a:off x="5270501" y="2190361"/>
            <a:ext cx="3746500" cy="707886"/>
          </a:xfrm>
          <a:prstGeom prst="rect">
            <a:avLst/>
          </a:prstGeom>
          <a:noFill/>
        </p:spPr>
        <p:txBody>
          <a:bodyPr wrap="square" rtlCol="0">
            <a:spAutoFit/>
          </a:bodyPr>
          <a:lstStyle/>
          <a:p>
            <a:r>
              <a:rPr lang="en-US" sz="4000" dirty="0">
                <a:latin typeface="Candara" panose="020E0502030303020204" pitchFamily="34" charset="0"/>
              </a:rPr>
              <a:t>Hebrews 9:27-28</a:t>
            </a:r>
          </a:p>
        </p:txBody>
      </p:sp>
    </p:spTree>
    <p:extLst>
      <p:ext uri="{BB962C8B-B14F-4D97-AF65-F5344CB8AC3E}">
        <p14:creationId xmlns:p14="http://schemas.microsoft.com/office/powerpoint/2010/main" val="418666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7C2841-47C6-02F9-83CF-508A0ADF02EB}"/>
              </a:ext>
            </a:extLst>
          </p:cNvPr>
          <p:cNvSpPr>
            <a:spLocks noGrp="1"/>
          </p:cNvSpPr>
          <p:nvPr>
            <p:ph type="subTitle" idx="4294967295"/>
          </p:nvPr>
        </p:nvSpPr>
        <p:spPr>
          <a:xfrm>
            <a:off x="457200" y="1371600"/>
            <a:ext cx="8597900" cy="5524589"/>
          </a:xfrm>
        </p:spPr>
        <p:txBody>
          <a:bodyPr wrap="square">
            <a:spAutoFit/>
          </a:bodyPr>
          <a:lstStyle/>
          <a:p>
            <a:pPr marL="0" indent="0">
              <a:spcBef>
                <a:spcPts val="0"/>
              </a:spcBef>
              <a:spcAft>
                <a:spcPts val="0"/>
              </a:spcAft>
              <a:buNone/>
            </a:pPr>
            <a:r>
              <a:rPr lang="en-US" sz="3400" b="1" cap="none"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t>Exempt Unbelievers From The Wrath Of God</a:t>
            </a:r>
          </a:p>
          <a:p>
            <a:pPr marL="228600" indent="-228600">
              <a:spcBef>
                <a:spcPts val="0"/>
              </a:spcBef>
              <a:spcAft>
                <a:spcPts val="0"/>
              </a:spcAft>
              <a:buSzPct val="100000"/>
              <a:buFont typeface="Arial" panose="020B0604020202020204" pitchFamily="34" charset="0"/>
              <a:buChar char="•"/>
            </a:pPr>
            <a:r>
              <a:rPr lang="en-US" sz="29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God is longsuffering but not </a:t>
            </a:r>
            <a:r>
              <a:rPr lang="en-US" sz="2900" u="sng"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forever</a:t>
            </a:r>
            <a:r>
              <a:rPr lang="en-US" sz="29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 suffering</a:t>
            </a:r>
          </a:p>
          <a:p>
            <a:pPr marL="685800" lvl="1" indent="-228600">
              <a:spcBef>
                <a:spcPts val="0"/>
              </a:spcBef>
              <a:spcAft>
                <a:spcPts val="0"/>
              </a:spcAft>
              <a:buSzPct val="100000"/>
              <a:buFont typeface="Arial" panose="020B0604020202020204" pitchFamily="34" charset="0"/>
              <a:buChar char="•"/>
            </a:pPr>
            <a:r>
              <a:rPr lang="en-US" sz="29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II Peter 3:9-11, “patient toward you”</a:t>
            </a:r>
          </a:p>
          <a:p>
            <a:pPr marL="228600" indent="-228600" algn="l">
              <a:spcBef>
                <a:spcPts val="0"/>
              </a:spcBef>
              <a:spcAft>
                <a:spcPts val="0"/>
              </a:spcAft>
              <a:buSzPct val="100000"/>
              <a:buFont typeface="Arial" panose="020B0604020202020204" pitchFamily="34" charset="0"/>
              <a:buChar char="•"/>
            </a:pPr>
            <a:r>
              <a:rPr lang="en-US" sz="29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He will come …</a:t>
            </a:r>
          </a:p>
          <a:p>
            <a:pPr marL="457200" indent="-228600" algn="l">
              <a:spcBef>
                <a:spcPts val="0"/>
              </a:spcBef>
              <a:spcAft>
                <a:spcPts val="0"/>
              </a:spcAft>
              <a:buSzPct val="100000"/>
              <a:buFont typeface="Arial" panose="020B0604020202020204" pitchFamily="34" charset="0"/>
              <a:buChar char="•"/>
            </a:pPr>
            <a:r>
              <a:rPr lang="en-US" sz="29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“with fire and sulfur” –  Revelation 21:8</a:t>
            </a:r>
          </a:p>
          <a:p>
            <a:pPr marL="457200" indent="-228600" algn="l">
              <a:spcBef>
                <a:spcPts val="0"/>
              </a:spcBef>
              <a:spcAft>
                <a:spcPts val="0"/>
              </a:spcAft>
              <a:buSzPct val="100000"/>
              <a:buFont typeface="Arial" panose="020B0604020202020204" pitchFamily="34" charset="0"/>
              <a:buChar char="•"/>
            </a:pPr>
            <a:r>
              <a:rPr lang="en-US" sz="29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“in flaming fire” – II Thessalonians 1:7-12</a:t>
            </a:r>
          </a:p>
          <a:p>
            <a:pPr marL="457200" indent="-228600" algn="l">
              <a:spcBef>
                <a:spcPts val="0"/>
              </a:spcBef>
              <a:spcAft>
                <a:spcPts val="0"/>
              </a:spcAft>
              <a:buSzPct val="100000"/>
              <a:buFont typeface="Arial" panose="020B0604020202020204" pitchFamily="34" charset="0"/>
              <a:buChar char="•"/>
            </a:pPr>
            <a:r>
              <a:rPr lang="en-US" sz="29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And we will be “knowing the fear of the Lord” –</a:t>
            </a:r>
            <a:br>
              <a:rPr lang="en-US" sz="29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br>
            <a:r>
              <a:rPr lang="en-US" sz="29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II Corinthians 5:11</a:t>
            </a:r>
          </a:p>
          <a:p>
            <a:pPr marL="457200" indent="-228600">
              <a:spcBef>
                <a:spcPts val="0"/>
              </a:spcBef>
              <a:spcAft>
                <a:spcPts val="0"/>
              </a:spcAft>
              <a:buSzPct val="100000"/>
              <a:buFont typeface="Arial" panose="020B0604020202020204" pitchFamily="34" charset="0"/>
              <a:buChar char="•"/>
            </a:pPr>
            <a:r>
              <a:rPr lang="en-US" sz="29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And we will see that “the righteous is scarcely saved” – I Peter 4:17-19</a:t>
            </a:r>
          </a:p>
          <a:p>
            <a:pPr marL="457200" indent="-228600">
              <a:spcBef>
                <a:spcPts val="0"/>
              </a:spcBef>
              <a:spcAft>
                <a:spcPts val="0"/>
              </a:spcAft>
              <a:buSzPct val="100000"/>
              <a:buFont typeface="Arial" panose="020B0604020202020204" pitchFamily="34" charset="0"/>
              <a:buChar char="•"/>
            </a:pPr>
            <a:r>
              <a:rPr lang="en-US" sz="29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And “the last state has become worse …” –</a:t>
            </a:r>
            <a:br>
              <a:rPr lang="en-US" sz="29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br>
            <a:r>
              <a:rPr lang="en-US" sz="29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II Peter 2:20-21</a:t>
            </a:r>
          </a:p>
        </p:txBody>
      </p:sp>
      <p:sp>
        <p:nvSpPr>
          <p:cNvPr id="4" name="Slide Number Placeholder 3">
            <a:extLst>
              <a:ext uri="{FF2B5EF4-FFF2-40B4-BE49-F238E27FC236}">
                <a16:creationId xmlns:a16="http://schemas.microsoft.com/office/drawing/2014/main" id="{9A5C4D93-CBC8-E70B-5147-AEC324F70254}"/>
              </a:ext>
            </a:extLst>
          </p:cNvPr>
          <p:cNvSpPr>
            <a:spLocks noGrp="1"/>
          </p:cNvSpPr>
          <p:nvPr>
            <p:ph type="sldNum" sz="quarter" idx="12"/>
          </p:nvPr>
        </p:nvSpPr>
        <p:spPr>
          <a:xfrm>
            <a:off x="8196704" y="6424836"/>
            <a:ext cx="633836" cy="273844"/>
          </a:xfrm>
        </p:spPr>
        <p:txBody>
          <a:bodyPr>
            <a:normAutofit/>
          </a:bodyPr>
          <a:lstStyle/>
          <a:p>
            <a:fld id="{294A09A9-5501-47C1-A89A-A340965A2BE2}" type="slidenum">
              <a:rPr lang="en-US" smtClean="0"/>
              <a:pPr/>
              <a:t>10</a:t>
            </a:fld>
            <a:endParaRPr lang="en-US" dirty="0"/>
          </a:p>
        </p:txBody>
      </p:sp>
      <p:sp>
        <p:nvSpPr>
          <p:cNvPr id="7" name="Rectangle 6">
            <a:extLst>
              <a:ext uri="{FF2B5EF4-FFF2-40B4-BE49-F238E27FC236}">
                <a16:creationId xmlns:a16="http://schemas.microsoft.com/office/drawing/2014/main" id="{060B6364-B5F2-EE90-2D0F-AA5E66073BB8}"/>
              </a:ext>
            </a:extLst>
          </p:cNvPr>
          <p:cNvSpPr/>
          <p:nvPr/>
        </p:nvSpPr>
        <p:spPr>
          <a:xfrm>
            <a:off x="228600" y="457200"/>
            <a:ext cx="4475905" cy="830997"/>
          </a:xfrm>
          <a:prstGeom prst="rect">
            <a:avLst/>
          </a:prstGeom>
          <a:noFill/>
          <a:ln>
            <a:noFill/>
          </a:ln>
        </p:spPr>
        <p:txBody>
          <a:bodyPr wrap="none" lIns="91440" tIns="45720" rIns="91440" bIns="45720">
            <a:spAutoFit/>
          </a:bodyPr>
          <a:lstStyle/>
          <a:p>
            <a:pPr algn="ctr"/>
            <a:r>
              <a:rPr lang="en-US" sz="4800" b="1" dirty="0">
                <a:latin typeface="Candara" panose="020E0502030303020204" pitchFamily="34" charset="0"/>
              </a:rPr>
              <a:t>Death Does Not:</a:t>
            </a:r>
          </a:p>
        </p:txBody>
      </p:sp>
    </p:spTree>
    <p:extLst>
      <p:ext uri="{BB962C8B-B14F-4D97-AF65-F5344CB8AC3E}">
        <p14:creationId xmlns:p14="http://schemas.microsoft.com/office/powerpoint/2010/main" val="377372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3C1C0-3D5D-C5C7-91BB-F43A3A2CC6BE}"/>
              </a:ext>
            </a:extLst>
          </p:cNvPr>
          <p:cNvSpPr>
            <a:spLocks noGrp="1"/>
          </p:cNvSpPr>
          <p:nvPr>
            <p:ph type="ctrTitle" idx="4294967295"/>
          </p:nvPr>
        </p:nvSpPr>
        <p:spPr>
          <a:xfrm>
            <a:off x="228600" y="457200"/>
            <a:ext cx="6857999" cy="830997"/>
          </a:xfrm>
        </p:spPr>
        <p:txBody>
          <a:bodyPr>
            <a:spAutoFit/>
          </a:bodyPr>
          <a:lstStyle/>
          <a:p>
            <a:r>
              <a:rPr lang="en-US" sz="4800" b="1" cap="none"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t>Conclusion</a:t>
            </a:r>
          </a:p>
        </p:txBody>
      </p:sp>
      <p:sp>
        <p:nvSpPr>
          <p:cNvPr id="3" name="Subtitle 2">
            <a:extLst>
              <a:ext uri="{FF2B5EF4-FFF2-40B4-BE49-F238E27FC236}">
                <a16:creationId xmlns:a16="http://schemas.microsoft.com/office/drawing/2014/main" id="{BACDDDF5-3CB9-F383-A95F-28DD71EB32DF}"/>
              </a:ext>
            </a:extLst>
          </p:cNvPr>
          <p:cNvSpPr>
            <a:spLocks noGrp="1"/>
          </p:cNvSpPr>
          <p:nvPr>
            <p:ph type="subTitle" idx="4294967295"/>
          </p:nvPr>
        </p:nvSpPr>
        <p:spPr>
          <a:xfrm>
            <a:off x="457200" y="1371600"/>
            <a:ext cx="8597900" cy="4739759"/>
          </a:xfrm>
        </p:spPr>
        <p:txBody>
          <a:bodyPr wrap="square">
            <a:spAutoFit/>
          </a:bodyPr>
          <a:lstStyle/>
          <a:p>
            <a:pPr marL="228600" indent="-228600" algn="l">
              <a:spcBef>
                <a:spcPts val="0"/>
              </a:spcBef>
              <a:spcAft>
                <a:spcPts val="0"/>
              </a:spcAft>
              <a:buSzPct val="100000"/>
              <a:buFont typeface="Arial" panose="020B0604020202020204" pitchFamily="34" charset="0"/>
              <a:buChar char="•"/>
            </a:pPr>
            <a:r>
              <a:rPr lang="en-US" sz="40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Let us strive to properly evaluate death</a:t>
            </a:r>
          </a:p>
          <a:p>
            <a:pPr marL="228600" indent="-228600" algn="l">
              <a:spcBef>
                <a:spcPts val="0"/>
              </a:spcBef>
              <a:spcAft>
                <a:spcPts val="0"/>
              </a:spcAft>
              <a:buSzPct val="100000"/>
              <a:buFont typeface="Arial" panose="020B0604020202020204" pitchFamily="34" charset="0"/>
              <a:buChar char="•"/>
            </a:pPr>
            <a:r>
              <a:rPr lang="en-US" sz="40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Be prepared for it BEFORE it comes</a:t>
            </a:r>
          </a:p>
          <a:p>
            <a:pPr marL="457200" lvl="1" indent="-228600">
              <a:spcBef>
                <a:spcPts val="0"/>
              </a:spcBef>
              <a:spcAft>
                <a:spcPts val="0"/>
              </a:spcAft>
              <a:buSzPct val="100000"/>
              <a:buFont typeface="Arial" panose="020B0604020202020204" pitchFamily="34" charset="0"/>
              <a:buChar char="•"/>
            </a:pPr>
            <a:r>
              <a:rPr lang="en-US" sz="38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I Peter 1:24, “</a:t>
            </a:r>
            <a:r>
              <a:rPr lang="en-US" sz="3800" b="1"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All flesh is like grass</a:t>
            </a:r>
            <a:r>
              <a:rPr lang="en-US" sz="38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 and all its glory like the flower of grass. The grass withers, and the flower falls”</a:t>
            </a:r>
          </a:p>
          <a:p>
            <a:pPr marL="457200" lvl="1" indent="-228600">
              <a:spcBef>
                <a:spcPts val="0"/>
              </a:spcBef>
              <a:spcAft>
                <a:spcPts val="0"/>
              </a:spcAft>
              <a:buSzPct val="100000"/>
              <a:buFont typeface="Arial" panose="020B0604020202020204" pitchFamily="34" charset="0"/>
              <a:buChar char="•"/>
            </a:pPr>
            <a:r>
              <a:rPr lang="en-US" sz="34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James 1:9-12, “when he has stood the test”</a:t>
            </a:r>
          </a:p>
          <a:p>
            <a:pPr marL="457200" lvl="1" indent="-228600">
              <a:spcBef>
                <a:spcPts val="0"/>
              </a:spcBef>
              <a:spcAft>
                <a:spcPts val="0"/>
              </a:spcAft>
              <a:buSzPct val="100000"/>
              <a:buFont typeface="Arial" panose="020B0604020202020204" pitchFamily="34" charset="0"/>
              <a:buChar char="•"/>
            </a:pPr>
            <a:r>
              <a:rPr lang="en-US" sz="34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James 4:13-15, “What is your life?”</a:t>
            </a:r>
          </a:p>
        </p:txBody>
      </p:sp>
      <p:sp>
        <p:nvSpPr>
          <p:cNvPr id="4" name="Slide Number Placeholder 3">
            <a:extLst>
              <a:ext uri="{FF2B5EF4-FFF2-40B4-BE49-F238E27FC236}">
                <a16:creationId xmlns:a16="http://schemas.microsoft.com/office/drawing/2014/main" id="{83896697-7E12-01CE-C2DB-BFBA33578327}"/>
              </a:ext>
            </a:extLst>
          </p:cNvPr>
          <p:cNvSpPr>
            <a:spLocks noGrp="1"/>
          </p:cNvSpPr>
          <p:nvPr>
            <p:ph type="sldNum" sz="quarter" idx="12"/>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231862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C53B11-AB3E-DB07-A6F8-3C5C0F082F31}"/>
              </a:ext>
            </a:extLst>
          </p:cNvPr>
          <p:cNvSpPr>
            <a:spLocks noGrp="1"/>
          </p:cNvSpPr>
          <p:nvPr>
            <p:ph type="sldNum" sz="quarter" idx="12"/>
          </p:nvPr>
        </p:nvSpPr>
        <p:spPr/>
        <p:txBody>
          <a:bodyPr/>
          <a:lstStyle/>
          <a:p>
            <a:fld id="{294A09A9-5501-47C1-A89A-A340965A2BE2}" type="slidenum">
              <a:rPr lang="en-US" smtClean="0"/>
              <a:pPr/>
              <a:t>12</a:t>
            </a:fld>
            <a:endParaRPr lang="en-US" dirty="0"/>
          </a:p>
        </p:txBody>
      </p:sp>
      <p:sp>
        <p:nvSpPr>
          <p:cNvPr id="3" name="Title 1">
            <a:extLst>
              <a:ext uri="{FF2B5EF4-FFF2-40B4-BE49-F238E27FC236}">
                <a16:creationId xmlns:a16="http://schemas.microsoft.com/office/drawing/2014/main" id="{DCC039A1-EB54-7E01-4422-0580BF234E90}"/>
              </a:ext>
            </a:extLst>
          </p:cNvPr>
          <p:cNvSpPr txBox="1">
            <a:spLocks/>
          </p:cNvSpPr>
          <p:nvPr/>
        </p:nvSpPr>
        <p:spPr>
          <a:xfrm>
            <a:off x="228600" y="457200"/>
            <a:ext cx="6857999" cy="830997"/>
          </a:xfrm>
          <a:prstGeom prst="rect">
            <a:avLst/>
          </a:prstGeom>
        </p:spPr>
        <p:txBody>
          <a:bodyPr vert="horz" lIns="91440" tIns="45720" rIns="91440" bIns="45720" rtlCol="0" anchor="ctr">
            <a:spAutoFit/>
          </a:bodyPr>
          <a:lst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cap="none"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t>Conclusion</a:t>
            </a:r>
          </a:p>
        </p:txBody>
      </p:sp>
      <p:sp>
        <p:nvSpPr>
          <p:cNvPr id="4" name="TextBox 3">
            <a:extLst>
              <a:ext uri="{FF2B5EF4-FFF2-40B4-BE49-F238E27FC236}">
                <a16:creationId xmlns:a16="http://schemas.microsoft.com/office/drawing/2014/main" id="{5DA9D0F0-C709-39A9-8571-BAE28E350879}"/>
              </a:ext>
            </a:extLst>
          </p:cNvPr>
          <p:cNvSpPr txBox="1"/>
          <p:nvPr/>
        </p:nvSpPr>
        <p:spPr>
          <a:xfrm>
            <a:off x="457200" y="1371600"/>
            <a:ext cx="8509000" cy="4585871"/>
          </a:xfrm>
          <a:prstGeom prst="rect">
            <a:avLst/>
          </a:prstGeom>
          <a:noFill/>
        </p:spPr>
        <p:txBody>
          <a:bodyPr wrap="square" rtlCol="0">
            <a:spAutoFit/>
          </a:bodyPr>
          <a:lstStyle/>
          <a:p>
            <a:r>
              <a:rPr lang="en-US" sz="3600" b="1" dirty="0">
                <a:latin typeface="Candara" panose="020E0502030303020204" pitchFamily="34" charset="0"/>
              </a:rPr>
              <a:t>Death Does Not</a:t>
            </a:r>
            <a:r>
              <a:rPr lang="en-US" sz="3600" dirty="0">
                <a:latin typeface="Candara" panose="020E0502030303020204" pitchFamily="34" charset="0"/>
              </a:rPr>
              <a:t>:</a:t>
            </a:r>
          </a:p>
          <a:p>
            <a:pPr marL="457200" indent="-228600">
              <a:buClr>
                <a:schemeClr val="tx1"/>
              </a:buClr>
              <a:buFont typeface="Arial" panose="020B0604020202020204" pitchFamily="34" charset="0"/>
              <a:buChar char="•"/>
              <a:tabLst>
                <a:tab pos="1485900" algn="l"/>
              </a:tabLst>
            </a:pPr>
            <a:r>
              <a:rPr lang="en-US" sz="3200" b="1" cap="none" dirty="0">
                <a:solidFill>
                  <a:schemeClr val="tx1"/>
                </a:solidFill>
                <a:effectLst>
                  <a:glow rad="38100">
                    <a:schemeClr val="bg1">
                      <a:lumMod val="65000"/>
                      <a:lumOff val="35000"/>
                      <a:alpha val="40000"/>
                    </a:schemeClr>
                  </a:glow>
                </a:effectLst>
                <a:latin typeface="Candara" panose="020E0502030303020204" pitchFamily="34" charset="0"/>
              </a:rPr>
              <a:t>Make Sin Right</a:t>
            </a:r>
          </a:p>
          <a:p>
            <a:pPr marL="457200" indent="-228600">
              <a:buClr>
                <a:schemeClr val="tx1"/>
              </a:buClr>
              <a:buFont typeface="Arial" panose="020B0604020202020204" pitchFamily="34" charset="0"/>
              <a:buChar char="•"/>
              <a:tabLst>
                <a:tab pos="1485900" algn="l"/>
              </a:tabLst>
            </a:pPr>
            <a:r>
              <a:rPr lang="en-US" sz="3200" b="1" cap="none" dirty="0">
                <a:solidFill>
                  <a:schemeClr val="tx1"/>
                </a:solidFill>
                <a:effectLst>
                  <a:glow rad="38100">
                    <a:schemeClr val="bg1">
                      <a:lumMod val="50000"/>
                      <a:lumOff val="50000"/>
                      <a:alpha val="20000"/>
                    </a:schemeClr>
                  </a:glow>
                </a:effectLst>
                <a:latin typeface="Candara" panose="020E0502030303020204" pitchFamily="34" charset="0"/>
              </a:rPr>
              <a:t>End One’s Influence</a:t>
            </a:r>
          </a:p>
          <a:p>
            <a:pPr marL="457200" indent="-228600">
              <a:buClr>
                <a:schemeClr val="tx1"/>
              </a:buClr>
              <a:buFont typeface="Arial" panose="020B0604020202020204" pitchFamily="34" charset="0"/>
              <a:buChar char="•"/>
              <a:tabLst>
                <a:tab pos="1485900" algn="l"/>
              </a:tabLst>
            </a:pPr>
            <a:r>
              <a:rPr lang="en-US" sz="3200" b="1" cap="none" dirty="0">
                <a:solidFill>
                  <a:schemeClr val="tx1"/>
                </a:solidFill>
                <a:effectLst>
                  <a:glow rad="38100">
                    <a:schemeClr val="bg1">
                      <a:lumMod val="50000"/>
                      <a:lumOff val="50000"/>
                      <a:alpha val="20000"/>
                    </a:schemeClr>
                  </a:glow>
                </a:effectLst>
                <a:latin typeface="Candara" panose="020E0502030303020204" pitchFamily="34" charset="0"/>
              </a:rPr>
              <a:t>Mean Non-existence</a:t>
            </a:r>
          </a:p>
          <a:p>
            <a:pPr marL="457200" indent="-228600">
              <a:buClr>
                <a:schemeClr val="tx1"/>
              </a:buClr>
              <a:buFont typeface="Arial" panose="020B0604020202020204" pitchFamily="34" charset="0"/>
              <a:buChar char="•"/>
              <a:tabLst>
                <a:tab pos="1485900" algn="l"/>
              </a:tabLst>
            </a:pPr>
            <a:r>
              <a:rPr lang="en-US" sz="3200" b="1" cap="none" dirty="0">
                <a:solidFill>
                  <a:schemeClr val="tx1"/>
                </a:solidFill>
                <a:effectLst>
                  <a:glow rad="38100">
                    <a:schemeClr val="bg1">
                      <a:lumMod val="50000"/>
                      <a:lumOff val="50000"/>
                      <a:alpha val="20000"/>
                    </a:schemeClr>
                  </a:glow>
                </a:effectLst>
                <a:latin typeface="Candara" panose="020E0502030303020204" pitchFamily="34" charset="0"/>
              </a:rPr>
              <a:t>Erase One</a:t>
            </a:r>
            <a:r>
              <a:rPr lang="en-US" sz="3200" cap="none" dirty="0">
                <a:solidFill>
                  <a:schemeClr val="tx1"/>
                </a:solidFill>
                <a:effectLst>
                  <a:glow rad="38100">
                    <a:schemeClr val="bg1">
                      <a:lumMod val="50000"/>
                      <a:lumOff val="50000"/>
                      <a:alpha val="20000"/>
                    </a:schemeClr>
                  </a:glow>
                </a:effectLst>
                <a:latin typeface="Candara" panose="020E0502030303020204" pitchFamily="34" charset="0"/>
              </a:rPr>
              <a:t>’</a:t>
            </a:r>
            <a:r>
              <a:rPr lang="en-US" sz="3200" b="1" cap="none" dirty="0">
                <a:solidFill>
                  <a:schemeClr val="tx1"/>
                </a:solidFill>
                <a:effectLst>
                  <a:glow rad="38100">
                    <a:schemeClr val="bg1">
                      <a:lumMod val="50000"/>
                      <a:lumOff val="50000"/>
                      <a:alpha val="20000"/>
                    </a:schemeClr>
                  </a:glow>
                </a:effectLst>
                <a:latin typeface="Candara" panose="020E0502030303020204" pitchFamily="34" charset="0"/>
              </a:rPr>
              <a:t>s Memory</a:t>
            </a:r>
          </a:p>
          <a:p>
            <a:pPr marL="457200" indent="-228600">
              <a:buClr>
                <a:schemeClr val="tx1"/>
              </a:buClr>
              <a:buFont typeface="Arial" panose="020B0604020202020204" pitchFamily="34" charset="0"/>
              <a:buChar char="•"/>
              <a:tabLst>
                <a:tab pos="1485900" algn="l"/>
              </a:tabLst>
            </a:pPr>
            <a:r>
              <a:rPr lang="en-US" sz="3200" b="1" cap="none"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t>Offer A Second Chance</a:t>
            </a:r>
          </a:p>
          <a:p>
            <a:pPr marL="457200" indent="-228600">
              <a:buClr>
                <a:schemeClr val="tx1"/>
              </a:buClr>
              <a:buFont typeface="Arial" panose="020B0604020202020204" pitchFamily="34" charset="0"/>
              <a:buChar char="•"/>
              <a:tabLst>
                <a:tab pos="1485900" algn="l"/>
              </a:tabLst>
            </a:pPr>
            <a:r>
              <a:rPr lang="en-US" sz="3200" b="1" cap="none"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t>Separate Us From God’s Love</a:t>
            </a:r>
          </a:p>
          <a:p>
            <a:pPr marL="457200" indent="-228600">
              <a:buClr>
                <a:schemeClr val="tx1"/>
              </a:buClr>
              <a:buFont typeface="Arial" panose="020B0604020202020204" pitchFamily="34" charset="0"/>
              <a:buChar char="•"/>
              <a:tabLst>
                <a:tab pos="1485900" algn="l"/>
              </a:tabLst>
            </a:pPr>
            <a:r>
              <a:rPr lang="en-US" sz="3200" b="1" cap="none"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t>Exempt One From Judgment</a:t>
            </a:r>
          </a:p>
          <a:p>
            <a:pPr marL="457200" indent="-228600">
              <a:buClr>
                <a:schemeClr val="tx1"/>
              </a:buClr>
              <a:buFont typeface="Arial" panose="020B0604020202020204" pitchFamily="34" charset="0"/>
              <a:buChar char="•"/>
              <a:tabLst>
                <a:tab pos="1485900" algn="l"/>
              </a:tabLst>
            </a:pPr>
            <a:r>
              <a:rPr lang="en-US" sz="3200" b="1" cap="none"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t>Exempt Unbelievers From The Wrath Of God</a:t>
            </a:r>
            <a:endParaRPr lang="en-US" sz="3200" dirty="0">
              <a:latin typeface="Candara" panose="020E0502030303020204" pitchFamily="34" charset="0"/>
            </a:endParaRPr>
          </a:p>
        </p:txBody>
      </p:sp>
    </p:spTree>
    <p:extLst>
      <p:ext uri="{BB962C8B-B14F-4D97-AF65-F5344CB8AC3E}">
        <p14:creationId xmlns:p14="http://schemas.microsoft.com/office/powerpoint/2010/main" val="303305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121851" y="1166192"/>
            <a:ext cx="8932697" cy="5632311"/>
          </a:xfrm>
        </p:spPr>
        <p:txBody>
          <a:bodyPr wrap="square">
            <a:spAutoFit/>
          </a:bodyPr>
          <a:lstStyle/>
          <a:p>
            <a:pPr algn="l">
              <a:lnSpc>
                <a:spcPct val="100000"/>
              </a:lnSpc>
              <a:spcBef>
                <a:spcPts val="0"/>
              </a:spcBef>
              <a:spcAft>
                <a:spcPts val="0"/>
              </a:spcAft>
              <a:buFont typeface="Arial" pitchFamily="34" charset="0"/>
              <a:buChar char="•"/>
            </a:pPr>
            <a:r>
              <a:rPr lang="en-US" sz="4000" cap="none" dirty="0">
                <a:solidFill>
                  <a:schemeClr val="tx1"/>
                </a:solidFill>
                <a:latin typeface="Candara" panose="020E0502030303020204" pitchFamily="34" charset="0"/>
                <a:cs typeface="Arial" panose="020B0604020202020204" pitchFamily="34" charset="0"/>
              </a:rPr>
              <a:t> Hear the Word of God</a:t>
            </a:r>
          </a:p>
          <a:p>
            <a:pPr lvl="1" algn="l">
              <a:lnSpc>
                <a:spcPct val="100000"/>
              </a:lnSpc>
              <a:spcBef>
                <a:spcPts val="0"/>
              </a:spcBef>
              <a:spcAft>
                <a:spcPts val="0"/>
              </a:spcAft>
              <a:buFont typeface="Arial" pitchFamily="34" charset="0"/>
              <a:buChar char="•"/>
            </a:pPr>
            <a:r>
              <a:rPr lang="en-US" sz="4000" cap="none" dirty="0">
                <a:solidFill>
                  <a:schemeClr val="tx1"/>
                </a:solidFill>
                <a:latin typeface="Candara" panose="020E0502030303020204" pitchFamily="34" charset="0"/>
                <a:cs typeface="Arial" panose="020B0604020202020204" pitchFamily="34" charset="0"/>
              </a:rPr>
              <a:t> Romans 10:8 – “But what does it say? ‘The word is near you, in your mouth and in your heart’ (that is, the word of faith that we proclaim)”</a:t>
            </a:r>
          </a:p>
          <a:p>
            <a:pPr algn="l">
              <a:lnSpc>
                <a:spcPct val="100000"/>
              </a:lnSpc>
              <a:spcBef>
                <a:spcPts val="0"/>
              </a:spcBef>
              <a:spcAft>
                <a:spcPts val="0"/>
              </a:spcAft>
              <a:buFont typeface="Arial" pitchFamily="34" charset="0"/>
              <a:buChar char="•"/>
            </a:pPr>
            <a:r>
              <a:rPr lang="en-US" sz="4000" cap="none" dirty="0">
                <a:solidFill>
                  <a:schemeClr val="tx1"/>
                </a:solidFill>
                <a:latin typeface="Candara" panose="020E0502030303020204" pitchFamily="34" charset="0"/>
                <a:cs typeface="Arial" panose="020B0604020202020204" pitchFamily="34" charset="0"/>
              </a:rPr>
              <a:t> Believe that Jesus is the Savior</a:t>
            </a:r>
          </a:p>
          <a:p>
            <a:pPr lvl="1" algn="l">
              <a:lnSpc>
                <a:spcPct val="100000"/>
              </a:lnSpc>
              <a:spcBef>
                <a:spcPts val="0"/>
              </a:spcBef>
              <a:spcAft>
                <a:spcPts val="0"/>
              </a:spcAft>
              <a:buFont typeface="Arial" pitchFamily="34" charset="0"/>
              <a:buChar char="•"/>
            </a:pPr>
            <a:r>
              <a:rPr lang="en-US" sz="4000" cap="none" dirty="0">
                <a:solidFill>
                  <a:schemeClr val="tx1"/>
                </a:solidFill>
                <a:latin typeface="Candara" panose="020E0502030303020204" pitchFamily="34" charset="0"/>
                <a:cs typeface="Arial" panose="020B0604020202020204" pitchFamily="34" charset="0"/>
              </a:rPr>
              <a:t> Romans 10:11 – “For the Scripture says, ‘Everyone who believes in him will not be put to shame.’”</a:t>
            </a:r>
          </a:p>
        </p:txBody>
      </p:sp>
      <p:sp>
        <p:nvSpPr>
          <p:cNvPr id="2" name="Rectangle 2">
            <a:extLst>
              <a:ext uri="{FF2B5EF4-FFF2-40B4-BE49-F238E27FC236}">
                <a16:creationId xmlns:a16="http://schemas.microsoft.com/office/drawing/2014/main" id="{A1A6F83D-4495-D42D-3230-32BAC51F25C5}"/>
              </a:ext>
            </a:extLst>
          </p:cNvPr>
          <p:cNvSpPr txBox="1">
            <a:spLocks noChangeArrowheads="1"/>
          </p:cNvSpPr>
          <p:nvPr/>
        </p:nvSpPr>
        <p:spPr bwMode="auto">
          <a:xfrm>
            <a:off x="228600" y="457200"/>
            <a:ext cx="7775753" cy="769433"/>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spAutoFit/>
          </a:bodyPr>
          <a:lstStyle>
            <a:lvl1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42250"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88449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2674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768998"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l" defTabSz="913653" rtl="0" eaLnBrk="0" fontAlgn="base" latinLnBrk="0" hangingPunct="0">
              <a:lnSpc>
                <a:spcPct val="100000"/>
              </a:lnSpc>
              <a:spcBef>
                <a:spcPct val="0"/>
              </a:spcBef>
              <a:spcAft>
                <a:spcPct val="0"/>
              </a:spcAft>
              <a:buClrTx/>
              <a:buSzTx/>
              <a:buFontTx/>
              <a:buNone/>
              <a:tabLst/>
              <a:defRPr/>
            </a:pPr>
            <a:r>
              <a:rPr kumimoji="0" lang="en-US" altLang="en-US" b="1" i="0" u="none" strike="noStrike" kern="0" spc="0" normalizeH="0" noProof="0" dirty="0">
                <a:ln>
                  <a:noFill/>
                </a:ln>
                <a:solidFill>
                  <a:schemeClr val="tx1"/>
                </a:solidFill>
                <a:effectLst/>
                <a:uLnTx/>
                <a:uFillTx/>
                <a:latin typeface="Candara" panose="020E0502030303020204" pitchFamily="34" charset="0"/>
                <a:cs typeface="Arial" panose="020B0604020202020204" pitchFamily="34" charset="0"/>
              </a:rPr>
              <a:t>How To Prepare</a:t>
            </a:r>
            <a:r>
              <a:rPr kumimoji="0" lang="en-US" altLang="en-US" i="0" u="none" strike="noStrike" kern="0" spc="0" normalizeH="0" noProof="0" dirty="0">
                <a:ln>
                  <a:noFill/>
                </a:ln>
                <a:solidFill>
                  <a:schemeClr val="tx1"/>
                </a:solidFill>
                <a:effectLst/>
                <a:uLnTx/>
                <a:uFillTx/>
                <a:latin typeface="Candara" panose="020E0502030303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89452" y="1060292"/>
            <a:ext cx="8957726" cy="5247590"/>
          </a:xfrm>
        </p:spPr>
        <p:txBody>
          <a:bodyPr wrap="square">
            <a:spAutoFit/>
          </a:bodyPr>
          <a:lstStyle/>
          <a:p>
            <a:pPr algn="l">
              <a:lnSpc>
                <a:spcPct val="100000"/>
              </a:lnSpc>
              <a:spcBef>
                <a:spcPts val="0"/>
              </a:spcBef>
              <a:buFont typeface="Arial" pitchFamily="34" charset="0"/>
              <a:buChar char="•"/>
            </a:pPr>
            <a:r>
              <a:rPr lang="en-US" sz="4000" cap="none" dirty="0">
                <a:solidFill>
                  <a:schemeClr val="tx1"/>
                </a:solidFill>
                <a:latin typeface="Candara" panose="020E0502030303020204" pitchFamily="34" charset="0"/>
                <a:cs typeface="Arial" panose="020B0604020202020204" pitchFamily="34" charset="0"/>
              </a:rPr>
              <a:t> Repent of your sins</a:t>
            </a:r>
          </a:p>
          <a:p>
            <a:pPr lvl="1" algn="l">
              <a:lnSpc>
                <a:spcPct val="100000"/>
              </a:lnSpc>
              <a:spcBef>
                <a:spcPts val="0"/>
              </a:spcBef>
              <a:buFont typeface="Arial" pitchFamily="34" charset="0"/>
              <a:buChar char="•"/>
            </a:pPr>
            <a:r>
              <a:rPr lang="en-US" sz="4000" cap="none" dirty="0">
                <a:solidFill>
                  <a:schemeClr val="tx1"/>
                </a:solidFill>
                <a:latin typeface="Candara" panose="020E0502030303020204" pitchFamily="34" charset="0"/>
                <a:cs typeface="Arial" panose="020B0604020202020204" pitchFamily="34" charset="0"/>
              </a:rPr>
              <a:t> Acts 3:19 – “Repent therefore, and turn again, that your sins may be blotted out”</a:t>
            </a:r>
          </a:p>
          <a:p>
            <a:pPr algn="l">
              <a:lnSpc>
                <a:spcPct val="100000"/>
              </a:lnSpc>
              <a:spcBef>
                <a:spcPts val="0"/>
              </a:spcBef>
              <a:buFont typeface="Arial" pitchFamily="34" charset="0"/>
              <a:buChar char="•"/>
            </a:pPr>
            <a:r>
              <a:rPr lang="en-US" sz="4000" cap="none" dirty="0">
                <a:solidFill>
                  <a:schemeClr val="tx1"/>
                </a:solidFill>
                <a:latin typeface="Candara" panose="020E0502030303020204" pitchFamily="34" charset="0"/>
                <a:cs typeface="Arial" panose="020B0604020202020204" pitchFamily="34" charset="0"/>
              </a:rPr>
              <a:t> Confess that Jesus is the Son of God</a:t>
            </a:r>
          </a:p>
          <a:p>
            <a:pPr lvl="1" algn="l">
              <a:lnSpc>
                <a:spcPct val="100000"/>
              </a:lnSpc>
              <a:spcBef>
                <a:spcPts val="0"/>
              </a:spcBef>
              <a:buFont typeface="Arial" pitchFamily="34" charset="0"/>
              <a:buChar char="•"/>
            </a:pPr>
            <a:r>
              <a:rPr lang="en-US" sz="4000" cap="none" dirty="0">
                <a:solidFill>
                  <a:schemeClr val="tx1"/>
                </a:solidFill>
                <a:latin typeface="Candara" panose="020E0502030303020204" pitchFamily="34" charset="0"/>
                <a:cs typeface="Arial" panose="020B0604020202020204" pitchFamily="34" charset="0"/>
              </a:rPr>
              <a:t> I John 4:15 – “Whoever confesses that Jesus is the Son of God, God abides in him, and he in God.”</a:t>
            </a:r>
          </a:p>
        </p:txBody>
      </p:sp>
      <p:sp>
        <p:nvSpPr>
          <p:cNvPr id="2" name="Rectangle 2">
            <a:extLst>
              <a:ext uri="{FF2B5EF4-FFF2-40B4-BE49-F238E27FC236}">
                <a16:creationId xmlns:a16="http://schemas.microsoft.com/office/drawing/2014/main" id="{B02D6134-B467-7FE2-9092-1095B4592923}"/>
              </a:ext>
            </a:extLst>
          </p:cNvPr>
          <p:cNvSpPr txBox="1">
            <a:spLocks noChangeArrowheads="1"/>
          </p:cNvSpPr>
          <p:nvPr/>
        </p:nvSpPr>
        <p:spPr bwMode="auto">
          <a:xfrm>
            <a:off x="228600" y="457200"/>
            <a:ext cx="7775753" cy="769433"/>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spAutoFit/>
          </a:bodyPr>
          <a:lstStyle>
            <a:lvl1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42250"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88449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2674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768998"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l" defTabSz="913653" rtl="0" eaLnBrk="0" fontAlgn="base" latinLnBrk="0" hangingPunct="0">
              <a:lnSpc>
                <a:spcPct val="100000"/>
              </a:lnSpc>
              <a:spcBef>
                <a:spcPct val="0"/>
              </a:spcBef>
              <a:spcAft>
                <a:spcPct val="0"/>
              </a:spcAft>
              <a:buClrTx/>
              <a:buSzTx/>
              <a:buFontTx/>
              <a:buNone/>
              <a:tabLst/>
              <a:defRPr/>
            </a:pPr>
            <a:r>
              <a:rPr kumimoji="0" lang="en-US" altLang="en-US" b="1" i="0" u="none" strike="noStrike" kern="0" spc="0" normalizeH="0" noProof="0" dirty="0">
                <a:ln>
                  <a:noFill/>
                </a:ln>
                <a:solidFill>
                  <a:schemeClr val="tx1"/>
                </a:solidFill>
                <a:effectLst/>
                <a:uLnTx/>
                <a:uFillTx/>
                <a:latin typeface="Candara" panose="020E0502030303020204" pitchFamily="34" charset="0"/>
                <a:cs typeface="Arial" panose="020B0604020202020204" pitchFamily="34" charset="0"/>
              </a:rPr>
              <a:t>How To Prepare</a:t>
            </a:r>
            <a:r>
              <a:rPr kumimoji="0" lang="en-US" altLang="en-US" i="0" u="none" strike="noStrike" kern="0" spc="0" normalizeH="0" noProof="0" dirty="0">
                <a:ln>
                  <a:noFill/>
                </a:ln>
                <a:solidFill>
                  <a:schemeClr val="tx1"/>
                </a:solidFill>
                <a:effectLst/>
                <a:uLnTx/>
                <a:uFillTx/>
                <a:latin typeface="Candara" panose="020E0502030303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108599" y="1227177"/>
            <a:ext cx="8928960" cy="5632311"/>
          </a:xfrm>
        </p:spPr>
        <p:txBody>
          <a:bodyPr wrap="square">
            <a:spAutoFit/>
          </a:bodyPr>
          <a:lstStyle/>
          <a:p>
            <a:pPr algn="l">
              <a:lnSpc>
                <a:spcPct val="100000"/>
              </a:lnSpc>
              <a:spcBef>
                <a:spcPts val="0"/>
              </a:spcBef>
              <a:spcAft>
                <a:spcPts val="0"/>
              </a:spcAft>
              <a:buFont typeface="Arial" pitchFamily="34" charset="0"/>
              <a:buChar char="•"/>
            </a:pPr>
            <a:r>
              <a:rPr lang="en-US" sz="3600" cap="none" dirty="0">
                <a:solidFill>
                  <a:schemeClr val="tx1"/>
                </a:solidFill>
                <a:latin typeface="Candara" panose="020E0502030303020204" pitchFamily="34" charset="0"/>
                <a:cs typeface="Arial" panose="020B0604020202020204" pitchFamily="34" charset="0"/>
              </a:rPr>
              <a:t> Be immersed in water (baptized)</a:t>
            </a:r>
          </a:p>
          <a:p>
            <a:pPr lvl="1" algn="l">
              <a:lnSpc>
                <a:spcPct val="100000"/>
              </a:lnSpc>
              <a:spcBef>
                <a:spcPts val="0"/>
              </a:spcBef>
              <a:spcAft>
                <a:spcPts val="0"/>
              </a:spcAft>
              <a:buFont typeface="Arial" pitchFamily="34" charset="0"/>
              <a:buChar char="•"/>
            </a:pPr>
            <a:r>
              <a:rPr lang="en-US" sz="3600" cap="none" dirty="0">
                <a:solidFill>
                  <a:schemeClr val="tx1"/>
                </a:solidFill>
                <a:latin typeface="Candara" panose="020E0502030303020204" pitchFamily="34" charset="0"/>
                <a:cs typeface="Arial" panose="020B0604020202020204" pitchFamily="34" charset="0"/>
              </a:rPr>
              <a:t> Acts 2:38 – “And Peter said to them, ‘Repent and be baptized every one of you in the name of Jesus Christ for the forgiveness of your sins, and you will receive the gift of the Holy Spirit.’”</a:t>
            </a:r>
          </a:p>
          <a:p>
            <a:pPr algn="l">
              <a:lnSpc>
                <a:spcPct val="100000"/>
              </a:lnSpc>
              <a:spcBef>
                <a:spcPts val="0"/>
              </a:spcBef>
              <a:spcAft>
                <a:spcPts val="0"/>
              </a:spcAft>
              <a:buFont typeface="Arial" pitchFamily="34" charset="0"/>
              <a:buChar char="•"/>
            </a:pPr>
            <a:r>
              <a:rPr lang="en-US" sz="3600" cap="none" dirty="0">
                <a:solidFill>
                  <a:schemeClr val="tx1"/>
                </a:solidFill>
                <a:latin typeface="Candara" panose="020E0502030303020204" pitchFamily="34" charset="0"/>
                <a:cs typeface="Arial" panose="020B0604020202020204" pitchFamily="34" charset="0"/>
              </a:rPr>
              <a:t> Remain faithful</a:t>
            </a:r>
          </a:p>
          <a:p>
            <a:pPr lvl="1" algn="l">
              <a:lnSpc>
                <a:spcPct val="100000"/>
              </a:lnSpc>
              <a:spcBef>
                <a:spcPts val="0"/>
              </a:spcBef>
              <a:spcAft>
                <a:spcPts val="0"/>
              </a:spcAft>
              <a:buFont typeface="Arial" pitchFamily="34" charset="0"/>
              <a:buChar char="•"/>
            </a:pPr>
            <a:r>
              <a:rPr lang="en-US" sz="3600" cap="none" dirty="0">
                <a:solidFill>
                  <a:schemeClr val="tx1"/>
                </a:solidFill>
                <a:latin typeface="Candara" panose="020E0502030303020204" pitchFamily="34" charset="0"/>
                <a:cs typeface="Arial" panose="020B0604020202020204" pitchFamily="34" charset="0"/>
              </a:rPr>
              <a:t>Hebrews 3:14 – “For we share in Christ, if indeed we hold our original confidence firm to the end.”</a:t>
            </a:r>
          </a:p>
        </p:txBody>
      </p:sp>
      <p:sp>
        <p:nvSpPr>
          <p:cNvPr id="5" name="Rectangle 2">
            <a:extLst>
              <a:ext uri="{FF2B5EF4-FFF2-40B4-BE49-F238E27FC236}">
                <a16:creationId xmlns:a16="http://schemas.microsoft.com/office/drawing/2014/main" id="{3CC7D91E-93DD-56BC-D1DA-8664E72611A9}"/>
              </a:ext>
            </a:extLst>
          </p:cNvPr>
          <p:cNvSpPr txBox="1">
            <a:spLocks noChangeArrowheads="1"/>
          </p:cNvSpPr>
          <p:nvPr/>
        </p:nvSpPr>
        <p:spPr bwMode="auto">
          <a:xfrm>
            <a:off x="228600" y="457200"/>
            <a:ext cx="7775753" cy="769433"/>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spAutoFit/>
          </a:bodyPr>
          <a:lstStyle>
            <a:lvl1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42250"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88449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2674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768998"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l" defTabSz="913653" rtl="0" eaLnBrk="0" fontAlgn="base" latinLnBrk="0" hangingPunct="0">
              <a:lnSpc>
                <a:spcPct val="100000"/>
              </a:lnSpc>
              <a:spcBef>
                <a:spcPct val="0"/>
              </a:spcBef>
              <a:spcAft>
                <a:spcPct val="0"/>
              </a:spcAft>
              <a:buClrTx/>
              <a:buSzTx/>
              <a:buFontTx/>
              <a:buNone/>
              <a:tabLst/>
              <a:defRPr/>
            </a:pPr>
            <a:r>
              <a:rPr kumimoji="0" lang="en-US" altLang="en-US" b="1" i="0" u="none" strike="noStrike" kern="0" spc="0" normalizeH="0" noProof="0" dirty="0">
                <a:ln>
                  <a:noFill/>
                </a:ln>
                <a:solidFill>
                  <a:schemeClr val="tx1"/>
                </a:solidFill>
                <a:effectLst/>
                <a:uLnTx/>
                <a:uFillTx/>
                <a:latin typeface="Candara" panose="020E0502030303020204" pitchFamily="34" charset="0"/>
                <a:cs typeface="Arial" panose="020B0604020202020204" pitchFamily="34" charset="0"/>
              </a:rPr>
              <a:t>How To Prepare</a:t>
            </a:r>
            <a:r>
              <a:rPr kumimoji="0" lang="en-US" altLang="en-US" i="0" u="none" strike="noStrike" kern="0" spc="0" normalizeH="0" noProof="0" dirty="0">
                <a:ln>
                  <a:noFill/>
                </a:ln>
                <a:solidFill>
                  <a:schemeClr val="tx1"/>
                </a:solidFill>
                <a:effectLst/>
                <a:uLnTx/>
                <a:uFillTx/>
                <a:latin typeface="Candara" panose="020E0502030303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AFF48-132C-6DAA-622E-E58AF3A8D4B4}"/>
              </a:ext>
            </a:extLst>
          </p:cNvPr>
          <p:cNvSpPr>
            <a:spLocks noGrp="1"/>
          </p:cNvSpPr>
          <p:nvPr>
            <p:ph type="ctrTitle" idx="4294967295"/>
          </p:nvPr>
        </p:nvSpPr>
        <p:spPr>
          <a:xfrm>
            <a:off x="228600" y="457200"/>
            <a:ext cx="7377011" cy="830997"/>
          </a:xfrm>
        </p:spPr>
        <p:txBody>
          <a:bodyPr>
            <a:spAutoFit/>
          </a:bodyPr>
          <a:lstStyle/>
          <a:p>
            <a:r>
              <a:rPr lang="en-US" sz="4800" cap="none" dirty="0">
                <a:solidFill>
                  <a:schemeClr val="tx1"/>
                </a:solidFill>
                <a:latin typeface="Candara" panose="020E0502030303020204" pitchFamily="34" charset="0"/>
              </a:rPr>
              <a:t>Introduction</a:t>
            </a:r>
          </a:p>
        </p:txBody>
      </p:sp>
      <p:sp>
        <p:nvSpPr>
          <p:cNvPr id="3" name="Subtitle 2">
            <a:extLst>
              <a:ext uri="{FF2B5EF4-FFF2-40B4-BE49-F238E27FC236}">
                <a16:creationId xmlns:a16="http://schemas.microsoft.com/office/drawing/2014/main" id="{8A7C2841-47C6-02F9-83CF-508A0ADF02EB}"/>
              </a:ext>
            </a:extLst>
          </p:cNvPr>
          <p:cNvSpPr>
            <a:spLocks noGrp="1"/>
          </p:cNvSpPr>
          <p:nvPr>
            <p:ph type="subTitle" idx="4294967295"/>
          </p:nvPr>
        </p:nvSpPr>
        <p:spPr>
          <a:xfrm>
            <a:off x="457200" y="1371600"/>
            <a:ext cx="8547100" cy="4524315"/>
          </a:xfrm>
        </p:spPr>
        <p:txBody>
          <a:bodyPr wrap="square">
            <a:spAutoFit/>
          </a:bodyPr>
          <a:lstStyle/>
          <a:p>
            <a:pPr marL="228600" indent="-228600" algn="l">
              <a:spcBef>
                <a:spcPts val="0"/>
              </a:spcBef>
              <a:spcAft>
                <a:spcPts val="0"/>
              </a:spcAft>
              <a:buSzPct val="100000"/>
              <a:buFont typeface="Arial" panose="020B0604020202020204" pitchFamily="34" charset="0"/>
              <a:buChar char="•"/>
            </a:pPr>
            <a:r>
              <a:rPr lang="en-US" sz="3200" cap="none" dirty="0">
                <a:solidFill>
                  <a:schemeClr val="tx1"/>
                </a:solidFill>
                <a:effectLst>
                  <a:glow rad="38100">
                    <a:schemeClr val="bg1">
                      <a:lumMod val="50000"/>
                      <a:lumOff val="50000"/>
                      <a:alpha val="20000"/>
                    </a:schemeClr>
                  </a:glow>
                </a:effectLst>
                <a:latin typeface="Candara" panose="020E0502030303020204" pitchFamily="34" charset="0"/>
              </a:rPr>
              <a:t>Physical death is a certainty</a:t>
            </a:r>
          </a:p>
          <a:p>
            <a:pPr marL="457200" lvl="1" indent="-228600">
              <a:spcBef>
                <a:spcPts val="0"/>
              </a:spcBef>
              <a:spcAft>
                <a:spcPts val="0"/>
              </a:spcAft>
              <a:buSzPct val="100000"/>
              <a:buFont typeface="Arial" panose="020B0604020202020204" pitchFamily="34" charset="0"/>
              <a:buChar char="•"/>
            </a:pPr>
            <a:r>
              <a:rPr lang="en-US" sz="3200" cap="none" dirty="0">
                <a:solidFill>
                  <a:schemeClr val="tx1"/>
                </a:solidFill>
                <a:effectLst>
                  <a:glow rad="38100">
                    <a:schemeClr val="bg1">
                      <a:lumMod val="50000"/>
                      <a:lumOff val="50000"/>
                      <a:alpha val="20000"/>
                    </a:schemeClr>
                  </a:glow>
                </a:effectLst>
                <a:latin typeface="Candara" panose="020E0502030303020204" pitchFamily="34" charset="0"/>
              </a:rPr>
              <a:t>All will die if Christ does not come first – Hebrews 9:27, “it is appointed”</a:t>
            </a:r>
          </a:p>
          <a:p>
            <a:pPr marL="457200" lvl="1" indent="-228600">
              <a:spcBef>
                <a:spcPts val="0"/>
              </a:spcBef>
              <a:spcAft>
                <a:spcPts val="0"/>
              </a:spcAft>
              <a:buSzPct val="100000"/>
              <a:buFont typeface="Arial" panose="020B0604020202020204" pitchFamily="34" charset="0"/>
              <a:buChar char="•"/>
            </a:pPr>
            <a:r>
              <a:rPr lang="en-US" sz="3200" cap="none" dirty="0">
                <a:solidFill>
                  <a:schemeClr val="tx1"/>
                </a:solidFill>
                <a:effectLst>
                  <a:glow rad="38100">
                    <a:schemeClr val="bg1">
                      <a:lumMod val="50000"/>
                      <a:lumOff val="50000"/>
                      <a:alpha val="20000"/>
                    </a:schemeClr>
                  </a:glow>
                </a:effectLst>
                <a:latin typeface="Candara" panose="020E0502030303020204" pitchFamily="34" charset="0"/>
              </a:rPr>
              <a:t>This fact is recognized by the living – Ecclesiastes 9:1-6, “the living know”</a:t>
            </a:r>
          </a:p>
          <a:p>
            <a:pPr marL="457200" lvl="1" indent="-228600">
              <a:spcBef>
                <a:spcPts val="0"/>
              </a:spcBef>
              <a:spcAft>
                <a:spcPts val="0"/>
              </a:spcAft>
              <a:buSzPct val="100000"/>
              <a:buFont typeface="Arial" panose="020B0604020202020204" pitchFamily="34" charset="0"/>
              <a:buChar char="•"/>
            </a:pPr>
            <a:r>
              <a:rPr lang="en-US" sz="3200" cap="none" dirty="0">
                <a:solidFill>
                  <a:schemeClr val="tx1"/>
                </a:solidFill>
                <a:effectLst>
                  <a:glow rad="38100">
                    <a:schemeClr val="bg1">
                      <a:lumMod val="50000"/>
                      <a:lumOff val="50000"/>
                      <a:alpha val="20000"/>
                    </a:schemeClr>
                  </a:glow>
                </a:effectLst>
                <a:latin typeface="Candara" panose="020E0502030303020204" pitchFamily="34" charset="0"/>
              </a:rPr>
              <a:t>Death is experienced by man and animal alike – Ecclesiastes 3:19-21, “… is the same”</a:t>
            </a:r>
          </a:p>
          <a:p>
            <a:pPr marL="228600" indent="-228600">
              <a:spcBef>
                <a:spcPts val="0"/>
              </a:spcBef>
              <a:spcAft>
                <a:spcPts val="0"/>
              </a:spcAft>
              <a:buSzPct val="100000"/>
              <a:buFont typeface="Arial" panose="020B0604020202020204" pitchFamily="34" charset="0"/>
              <a:buChar char="•"/>
            </a:pPr>
            <a:r>
              <a:rPr lang="en-US" sz="3200" cap="none" dirty="0">
                <a:solidFill>
                  <a:schemeClr val="tx1"/>
                </a:solidFill>
                <a:effectLst>
                  <a:glow rad="38100">
                    <a:schemeClr val="bg1">
                      <a:lumMod val="50000"/>
                      <a:lumOff val="50000"/>
                      <a:alpha val="20000"/>
                    </a:schemeClr>
                  </a:glow>
                </a:effectLst>
                <a:latin typeface="Candara" panose="020E0502030303020204" pitchFamily="34" charset="0"/>
              </a:rPr>
              <a:t>Many things could be said about death</a:t>
            </a:r>
          </a:p>
          <a:p>
            <a:pPr marL="228600" indent="-228600">
              <a:spcBef>
                <a:spcPts val="0"/>
              </a:spcBef>
              <a:spcAft>
                <a:spcPts val="0"/>
              </a:spcAft>
              <a:buSzPct val="100000"/>
              <a:buFont typeface="Arial" panose="020B0604020202020204" pitchFamily="34" charset="0"/>
              <a:buChar char="•"/>
            </a:pPr>
            <a:r>
              <a:rPr lang="en-US" sz="3200" cap="none" dirty="0">
                <a:solidFill>
                  <a:schemeClr val="tx1"/>
                </a:solidFill>
                <a:effectLst>
                  <a:glow rad="38100">
                    <a:schemeClr val="bg1">
                      <a:lumMod val="50000"/>
                      <a:lumOff val="50000"/>
                      <a:alpha val="20000"/>
                    </a:schemeClr>
                  </a:glow>
                </a:effectLst>
                <a:latin typeface="Candara" panose="020E0502030303020204" pitchFamily="34" charset="0"/>
              </a:rPr>
              <a:t>But what does death NOT DO?</a:t>
            </a:r>
          </a:p>
        </p:txBody>
      </p:sp>
      <p:sp>
        <p:nvSpPr>
          <p:cNvPr id="4" name="Slide Number Placeholder 3">
            <a:extLst>
              <a:ext uri="{FF2B5EF4-FFF2-40B4-BE49-F238E27FC236}">
                <a16:creationId xmlns:a16="http://schemas.microsoft.com/office/drawing/2014/main" id="{9A5C4D93-CBC8-E70B-5147-AEC324F70254}"/>
              </a:ext>
            </a:extLst>
          </p:cNvPr>
          <p:cNvSpPr>
            <a:spLocks noGrp="1"/>
          </p:cNvSpPr>
          <p:nvPr>
            <p:ph type="sldNum" sz="quarter" idx="12"/>
          </p:nvPr>
        </p:nvSpPr>
        <p:spPr>
          <a:xfrm>
            <a:off x="8224414" y="6203156"/>
            <a:ext cx="633836" cy="273844"/>
          </a:xfrm>
        </p:spPr>
        <p:txBody>
          <a:bodyPr>
            <a:normAutofit/>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111412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7C2841-47C6-02F9-83CF-508A0ADF02EB}"/>
              </a:ext>
            </a:extLst>
          </p:cNvPr>
          <p:cNvSpPr>
            <a:spLocks noGrp="1"/>
          </p:cNvSpPr>
          <p:nvPr>
            <p:ph type="subTitle" idx="4294967295"/>
          </p:nvPr>
        </p:nvSpPr>
        <p:spPr>
          <a:xfrm>
            <a:off x="457200" y="1371600"/>
            <a:ext cx="8458200" cy="5386090"/>
          </a:xfrm>
        </p:spPr>
        <p:txBody>
          <a:bodyPr wrap="square">
            <a:spAutoFit/>
          </a:bodyPr>
          <a:lstStyle/>
          <a:p>
            <a:pPr marL="0" indent="0">
              <a:spcBef>
                <a:spcPts val="0"/>
              </a:spcBef>
              <a:spcAft>
                <a:spcPts val="0"/>
              </a:spcAft>
              <a:buNone/>
            </a:pPr>
            <a:r>
              <a:rPr lang="en-US" sz="3600" b="1" cap="none" dirty="0">
                <a:solidFill>
                  <a:schemeClr val="tx1"/>
                </a:solidFill>
                <a:effectLst>
                  <a:glow rad="38100">
                    <a:schemeClr val="bg1">
                      <a:lumMod val="65000"/>
                      <a:lumOff val="35000"/>
                      <a:alpha val="40000"/>
                    </a:schemeClr>
                  </a:glow>
                </a:effectLst>
                <a:latin typeface="Candara" panose="020E0502030303020204" pitchFamily="34" charset="0"/>
              </a:rPr>
              <a:t>Make Sin Right</a:t>
            </a:r>
          </a:p>
          <a:p>
            <a:pPr marL="228600" indent="-228600">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All men will be judged – Hebrews 9:27</a:t>
            </a:r>
          </a:p>
          <a:p>
            <a:pPr marL="457200" lvl="1" indent="-228600">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This judgment will be righteous judgment – </a:t>
            </a:r>
            <a:br>
              <a:rPr lang="en-US" sz="2800" cap="none" dirty="0">
                <a:solidFill>
                  <a:schemeClr val="tx1"/>
                </a:solidFill>
                <a:effectLst>
                  <a:glow rad="38100">
                    <a:schemeClr val="bg1">
                      <a:lumMod val="50000"/>
                      <a:lumOff val="50000"/>
                      <a:alpha val="20000"/>
                    </a:schemeClr>
                  </a:glow>
                </a:effectLst>
                <a:latin typeface="Candara" panose="020E0502030303020204" pitchFamily="34" charset="0"/>
              </a:rPr>
            </a:b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Acts 17:30-31, “judge the world in righteousness”</a:t>
            </a:r>
          </a:p>
          <a:p>
            <a:pPr marL="457200" lvl="1" indent="-228600">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The works of every man will be examined in judgment – Ecclesiastes 12:13-14, “every deed into judgment”</a:t>
            </a:r>
          </a:p>
          <a:p>
            <a:pPr marL="457200" lvl="1" indent="-228600">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We will stand before Christ when judged –</a:t>
            </a:r>
            <a:br>
              <a:rPr lang="en-US" sz="2800" cap="none" dirty="0">
                <a:solidFill>
                  <a:schemeClr val="tx1"/>
                </a:solidFill>
                <a:effectLst>
                  <a:glow rad="38100">
                    <a:schemeClr val="bg1">
                      <a:lumMod val="50000"/>
                      <a:lumOff val="50000"/>
                      <a:alpha val="20000"/>
                    </a:schemeClr>
                  </a:glow>
                </a:effectLst>
                <a:latin typeface="Candara" panose="020E0502030303020204" pitchFamily="34" charset="0"/>
              </a:rPr>
            </a:b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II Corinthians 5:10, “we must all appear”</a:t>
            </a:r>
          </a:p>
          <a:p>
            <a:pPr marL="228600" indent="-228600">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From what is written on some headstones, we might conclude that only good people die –</a:t>
            </a:r>
            <a:br>
              <a:rPr lang="en-US" sz="2800" cap="none" dirty="0">
                <a:solidFill>
                  <a:schemeClr val="tx1"/>
                </a:solidFill>
                <a:effectLst>
                  <a:glow rad="38100">
                    <a:schemeClr val="bg1">
                      <a:lumMod val="50000"/>
                      <a:lumOff val="50000"/>
                      <a:alpha val="20000"/>
                    </a:schemeClr>
                  </a:glow>
                </a:effectLst>
                <a:latin typeface="Candara" panose="020E0502030303020204" pitchFamily="34" charset="0"/>
              </a:rPr>
            </a:b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Matthew 7:21-23, “Not everyone who says to me …”</a:t>
            </a:r>
          </a:p>
        </p:txBody>
      </p:sp>
      <p:sp>
        <p:nvSpPr>
          <p:cNvPr id="4" name="Slide Number Placeholder 3">
            <a:extLst>
              <a:ext uri="{FF2B5EF4-FFF2-40B4-BE49-F238E27FC236}">
                <a16:creationId xmlns:a16="http://schemas.microsoft.com/office/drawing/2014/main" id="{9A5C4D93-CBC8-E70B-5147-AEC324F70254}"/>
              </a:ext>
            </a:extLst>
          </p:cNvPr>
          <p:cNvSpPr>
            <a:spLocks noGrp="1"/>
          </p:cNvSpPr>
          <p:nvPr>
            <p:ph type="sldNum" sz="quarter" idx="12"/>
          </p:nvPr>
        </p:nvSpPr>
        <p:spPr>
          <a:xfrm>
            <a:off x="8224414" y="6203156"/>
            <a:ext cx="633836" cy="273844"/>
          </a:xfrm>
        </p:spPr>
        <p:txBody>
          <a:bodyPr>
            <a:normAutofit/>
          </a:bodyPr>
          <a:lstStyle/>
          <a:p>
            <a:fld id="{294A09A9-5501-47C1-A89A-A340965A2BE2}" type="slidenum">
              <a:rPr lang="en-US" smtClean="0"/>
              <a:pPr/>
              <a:t>3</a:t>
            </a:fld>
            <a:endParaRPr lang="en-US" dirty="0"/>
          </a:p>
        </p:txBody>
      </p:sp>
      <p:sp>
        <p:nvSpPr>
          <p:cNvPr id="5" name="Rectangle 4">
            <a:extLst>
              <a:ext uri="{FF2B5EF4-FFF2-40B4-BE49-F238E27FC236}">
                <a16:creationId xmlns:a16="http://schemas.microsoft.com/office/drawing/2014/main" id="{52FABF1F-F22F-8484-CB8C-0C9CB5F7D639}"/>
              </a:ext>
            </a:extLst>
          </p:cNvPr>
          <p:cNvSpPr/>
          <p:nvPr/>
        </p:nvSpPr>
        <p:spPr>
          <a:xfrm>
            <a:off x="228600" y="457200"/>
            <a:ext cx="4475905" cy="830997"/>
          </a:xfrm>
          <a:prstGeom prst="rect">
            <a:avLst/>
          </a:prstGeom>
          <a:noFill/>
          <a:ln>
            <a:noFill/>
          </a:ln>
        </p:spPr>
        <p:txBody>
          <a:bodyPr wrap="none" lIns="91440" tIns="45720" rIns="91440" bIns="45720">
            <a:spAutoFit/>
          </a:bodyPr>
          <a:lstStyle/>
          <a:p>
            <a:pPr algn="ctr"/>
            <a:r>
              <a:rPr lang="en-US" sz="4800" b="1" dirty="0">
                <a:latin typeface="Candara" panose="020E0502030303020204" pitchFamily="34" charset="0"/>
              </a:rPr>
              <a:t>Death Does Not:</a:t>
            </a:r>
          </a:p>
        </p:txBody>
      </p:sp>
    </p:spTree>
    <p:extLst>
      <p:ext uri="{BB962C8B-B14F-4D97-AF65-F5344CB8AC3E}">
        <p14:creationId xmlns:p14="http://schemas.microsoft.com/office/powerpoint/2010/main" val="254175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1AE6C0-D470-311D-6E7C-7C9AED577DEC}"/>
              </a:ext>
            </a:extLst>
          </p:cNvPr>
          <p:cNvSpPr/>
          <p:nvPr/>
        </p:nvSpPr>
        <p:spPr>
          <a:xfrm>
            <a:off x="228600" y="457200"/>
            <a:ext cx="4475905" cy="830997"/>
          </a:xfrm>
          <a:prstGeom prst="rect">
            <a:avLst/>
          </a:prstGeom>
          <a:noFill/>
          <a:ln>
            <a:noFill/>
          </a:ln>
        </p:spPr>
        <p:txBody>
          <a:bodyPr wrap="none" lIns="91440" tIns="45720" rIns="91440" bIns="45720">
            <a:spAutoFit/>
          </a:bodyPr>
          <a:lstStyle/>
          <a:p>
            <a:pPr algn="ctr"/>
            <a:r>
              <a:rPr lang="en-US" sz="4800" b="1" dirty="0">
                <a:latin typeface="Candara" panose="020E0502030303020204" pitchFamily="34" charset="0"/>
              </a:rPr>
              <a:t>Death Does Not:</a:t>
            </a:r>
          </a:p>
        </p:txBody>
      </p:sp>
      <p:sp>
        <p:nvSpPr>
          <p:cNvPr id="3" name="Subtitle 2">
            <a:extLst>
              <a:ext uri="{FF2B5EF4-FFF2-40B4-BE49-F238E27FC236}">
                <a16:creationId xmlns:a16="http://schemas.microsoft.com/office/drawing/2014/main" id="{8A7C2841-47C6-02F9-83CF-508A0ADF02EB}"/>
              </a:ext>
            </a:extLst>
          </p:cNvPr>
          <p:cNvSpPr>
            <a:spLocks noGrp="1"/>
          </p:cNvSpPr>
          <p:nvPr>
            <p:ph type="subTitle" idx="4294967295"/>
          </p:nvPr>
        </p:nvSpPr>
        <p:spPr>
          <a:xfrm>
            <a:off x="457200" y="1371600"/>
            <a:ext cx="8087032" cy="4955203"/>
          </a:xfrm>
        </p:spPr>
        <p:txBody>
          <a:bodyPr>
            <a:spAutoFit/>
          </a:bodyPr>
          <a:lstStyle/>
          <a:p>
            <a:pPr marL="0" indent="0">
              <a:spcBef>
                <a:spcPts val="0"/>
              </a:spcBef>
              <a:spcAft>
                <a:spcPts val="0"/>
              </a:spcAft>
              <a:buNone/>
            </a:pPr>
            <a:r>
              <a:rPr lang="en-US" sz="3600" b="1" cap="none" dirty="0">
                <a:solidFill>
                  <a:schemeClr val="tx1"/>
                </a:solidFill>
                <a:effectLst>
                  <a:glow rad="38100">
                    <a:schemeClr val="bg1">
                      <a:lumMod val="50000"/>
                      <a:lumOff val="50000"/>
                      <a:alpha val="20000"/>
                    </a:schemeClr>
                  </a:glow>
                </a:effectLst>
                <a:latin typeface="Candara" panose="020E0502030303020204" pitchFamily="34" charset="0"/>
              </a:rPr>
              <a:t>End One’s Influence</a:t>
            </a:r>
          </a:p>
          <a:p>
            <a:pPr marL="228600" indent="-228600">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We have a great influence on others by our lives</a:t>
            </a:r>
          </a:p>
          <a:p>
            <a:pPr marL="685800" lvl="1" indent="-228600">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Hebrews 11:4, “he still speaks”</a:t>
            </a:r>
          </a:p>
          <a:p>
            <a:pPr marL="685800" lvl="1" indent="-228600">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Revelation 14:13, “their deeds follow them”</a:t>
            </a:r>
          </a:p>
          <a:p>
            <a:pPr marL="228600" indent="-228600">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Tabitha was remembered for her “good works and acts of charity” – Acts 9:36-42</a:t>
            </a:r>
          </a:p>
          <a:p>
            <a:pPr marL="457200" lvl="1" indent="-228600">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Perhaps it was said by her friends that “it was easier to be good when she was around”</a:t>
            </a:r>
          </a:p>
          <a:p>
            <a:pPr marL="457200" lvl="1" indent="-228600">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Her legacy lived on after her death. This woman had a great influence on those she left behind</a:t>
            </a:r>
          </a:p>
          <a:p>
            <a:pPr marL="228600" indent="-228600" algn="l">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What influence do we have on others?</a:t>
            </a:r>
          </a:p>
        </p:txBody>
      </p:sp>
      <p:sp>
        <p:nvSpPr>
          <p:cNvPr id="4" name="Slide Number Placeholder 3">
            <a:extLst>
              <a:ext uri="{FF2B5EF4-FFF2-40B4-BE49-F238E27FC236}">
                <a16:creationId xmlns:a16="http://schemas.microsoft.com/office/drawing/2014/main" id="{9A5C4D93-CBC8-E70B-5147-AEC324F70254}"/>
              </a:ext>
            </a:extLst>
          </p:cNvPr>
          <p:cNvSpPr>
            <a:spLocks noGrp="1"/>
          </p:cNvSpPr>
          <p:nvPr>
            <p:ph type="sldNum" sz="quarter" idx="12"/>
          </p:nvPr>
        </p:nvSpPr>
        <p:spPr>
          <a:xfrm>
            <a:off x="8224414" y="6203156"/>
            <a:ext cx="633836" cy="273844"/>
          </a:xfrm>
        </p:spPr>
        <p:txBody>
          <a:bodyPr>
            <a:normAutofit/>
          </a:bodyPr>
          <a:lstStyle/>
          <a:p>
            <a:fld id="{294A09A9-5501-47C1-A89A-A340965A2BE2}" type="slidenum">
              <a:rPr lang="en-US" smtClean="0"/>
              <a:pPr/>
              <a:t>4</a:t>
            </a:fld>
            <a:endParaRPr lang="en-US" dirty="0"/>
          </a:p>
        </p:txBody>
      </p:sp>
    </p:spTree>
    <p:extLst>
      <p:ext uri="{BB962C8B-B14F-4D97-AF65-F5344CB8AC3E}">
        <p14:creationId xmlns:p14="http://schemas.microsoft.com/office/powerpoint/2010/main" val="320128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7C2841-47C6-02F9-83CF-508A0ADF02EB}"/>
              </a:ext>
            </a:extLst>
          </p:cNvPr>
          <p:cNvSpPr>
            <a:spLocks noGrp="1"/>
          </p:cNvSpPr>
          <p:nvPr>
            <p:ph type="subTitle" idx="4294967295"/>
          </p:nvPr>
        </p:nvSpPr>
        <p:spPr>
          <a:xfrm>
            <a:off x="457200" y="1371600"/>
            <a:ext cx="8534400" cy="5386090"/>
          </a:xfrm>
        </p:spPr>
        <p:txBody>
          <a:bodyPr wrap="square">
            <a:spAutoFit/>
          </a:bodyPr>
          <a:lstStyle/>
          <a:p>
            <a:pPr marL="0" indent="0">
              <a:spcBef>
                <a:spcPts val="0"/>
              </a:spcBef>
              <a:spcAft>
                <a:spcPts val="0"/>
              </a:spcAft>
              <a:buNone/>
            </a:pPr>
            <a:r>
              <a:rPr lang="en-US" sz="3600" b="1" cap="none" dirty="0">
                <a:solidFill>
                  <a:schemeClr val="tx1"/>
                </a:solidFill>
                <a:effectLst>
                  <a:glow rad="38100">
                    <a:schemeClr val="bg1">
                      <a:lumMod val="50000"/>
                      <a:lumOff val="50000"/>
                      <a:alpha val="20000"/>
                    </a:schemeClr>
                  </a:glow>
                </a:effectLst>
                <a:latin typeface="Candara" panose="020E0502030303020204" pitchFamily="34" charset="0"/>
              </a:rPr>
              <a:t>Mean Non-existence</a:t>
            </a:r>
          </a:p>
          <a:p>
            <a:pPr marL="228600" indent="-228600">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Some denominations believe that the soul ends at death</a:t>
            </a:r>
          </a:p>
          <a:p>
            <a:pPr marL="457200" lvl="1" indent="-228600">
              <a:spcBef>
                <a:spcPts val="0"/>
              </a:spcBef>
              <a:spcAft>
                <a:spcPts val="0"/>
              </a:spcAft>
              <a:buSzPct val="100000"/>
              <a:buFont typeface="Arial" panose="020B0604020202020204" pitchFamily="34" charset="0"/>
              <a:buChar char="•"/>
            </a:pPr>
            <a:r>
              <a:rPr lang="en-US" sz="2800" cap="none" dirty="0">
                <a:solidFill>
                  <a:schemeClr val="tx1"/>
                </a:solidFill>
                <a:effectLst/>
                <a:latin typeface="Candara" panose="020E0502030303020204" pitchFamily="34" charset="0"/>
              </a:rPr>
              <a:t>Jehovah’s Witnesses teach annihilation and the Seventh-day Adventists teach that the soul “sleeps”</a:t>
            </a:r>
          </a:p>
          <a:p>
            <a:pPr marL="228600" indent="-228600">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The Bible teaches the soul does not cease to exist at death – Luke 16:22-23, “carried by the angels”</a:t>
            </a:r>
          </a:p>
          <a:p>
            <a:pPr marL="457200" lvl="1" indent="-228600">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James 2:26, “body apart from the spirit is dead”</a:t>
            </a:r>
          </a:p>
          <a:p>
            <a:pPr marL="457200" lvl="1" indent="-228600">
              <a:spcBef>
                <a:spcPts val="0"/>
              </a:spcBef>
              <a:spcAft>
                <a:spcPts val="0"/>
              </a:spcAft>
              <a:buSzPct val="100000"/>
              <a:buFont typeface="Arial" panose="020B0604020202020204" pitchFamily="34" charset="0"/>
              <a:buChar char="•"/>
            </a:pPr>
            <a:r>
              <a:rPr lang="en-US" sz="2800" cap="none" dirty="0">
                <a:solidFill>
                  <a:schemeClr val="tx1"/>
                </a:solidFill>
                <a:effectLst/>
                <a:latin typeface="Candara" panose="020E0502030303020204" pitchFamily="34" charset="0"/>
              </a:rPr>
              <a:t>Matthew 22:32, “not the God of the dead”</a:t>
            </a:r>
          </a:p>
          <a:p>
            <a:pPr marL="457200" lvl="1" indent="-228600">
              <a:spcBef>
                <a:spcPts val="0"/>
              </a:spcBef>
              <a:spcAft>
                <a:spcPts val="0"/>
              </a:spcAft>
              <a:buSzPct val="100000"/>
              <a:buFont typeface="Arial" panose="020B0604020202020204" pitchFamily="34" charset="0"/>
              <a:buChar char="•"/>
            </a:pPr>
            <a:r>
              <a:rPr lang="en-US" sz="2800" cap="none" dirty="0">
                <a:solidFill>
                  <a:schemeClr val="tx1"/>
                </a:solidFill>
                <a:effectLst/>
                <a:latin typeface="Candara" panose="020E0502030303020204" pitchFamily="34" charset="0"/>
              </a:rPr>
              <a:t>Matthew 10:28, “both soul and body in hell”</a:t>
            </a:r>
          </a:p>
          <a:p>
            <a:pPr marL="457200" lvl="1" indent="-228600">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Ecclesiastes 12:5, 7, “to his eternal home … to God”</a:t>
            </a:r>
          </a:p>
          <a:p>
            <a:pPr marL="457200" lvl="1" indent="-228600">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II Corinthians 4:17-18, “eternal weight of glory”</a:t>
            </a:r>
          </a:p>
        </p:txBody>
      </p:sp>
      <p:sp>
        <p:nvSpPr>
          <p:cNvPr id="4" name="Slide Number Placeholder 3">
            <a:extLst>
              <a:ext uri="{FF2B5EF4-FFF2-40B4-BE49-F238E27FC236}">
                <a16:creationId xmlns:a16="http://schemas.microsoft.com/office/drawing/2014/main" id="{9A5C4D93-CBC8-E70B-5147-AEC324F70254}"/>
              </a:ext>
            </a:extLst>
          </p:cNvPr>
          <p:cNvSpPr>
            <a:spLocks noGrp="1"/>
          </p:cNvSpPr>
          <p:nvPr>
            <p:ph type="sldNum" sz="quarter" idx="12"/>
          </p:nvPr>
        </p:nvSpPr>
        <p:spPr>
          <a:xfrm>
            <a:off x="8224414" y="6203156"/>
            <a:ext cx="633836" cy="273844"/>
          </a:xfrm>
        </p:spPr>
        <p:txBody>
          <a:bodyPr>
            <a:normAutofit/>
          </a:bodyPr>
          <a:lstStyle/>
          <a:p>
            <a:fld id="{294A09A9-5501-47C1-A89A-A340965A2BE2}" type="slidenum">
              <a:rPr lang="en-US" smtClean="0"/>
              <a:pPr/>
              <a:t>5</a:t>
            </a:fld>
            <a:endParaRPr lang="en-US" dirty="0"/>
          </a:p>
        </p:txBody>
      </p:sp>
      <p:sp>
        <p:nvSpPr>
          <p:cNvPr id="7" name="Rectangle 6">
            <a:extLst>
              <a:ext uri="{FF2B5EF4-FFF2-40B4-BE49-F238E27FC236}">
                <a16:creationId xmlns:a16="http://schemas.microsoft.com/office/drawing/2014/main" id="{C1D2202F-12A9-4147-FEB5-3032B7D418CF}"/>
              </a:ext>
            </a:extLst>
          </p:cNvPr>
          <p:cNvSpPr/>
          <p:nvPr/>
        </p:nvSpPr>
        <p:spPr>
          <a:xfrm>
            <a:off x="228600" y="457200"/>
            <a:ext cx="4475905" cy="830997"/>
          </a:xfrm>
          <a:prstGeom prst="rect">
            <a:avLst/>
          </a:prstGeom>
          <a:noFill/>
          <a:ln>
            <a:noFill/>
          </a:ln>
        </p:spPr>
        <p:txBody>
          <a:bodyPr wrap="none" lIns="91440" tIns="45720" rIns="91440" bIns="45720">
            <a:spAutoFit/>
          </a:bodyPr>
          <a:lstStyle/>
          <a:p>
            <a:pPr algn="ctr"/>
            <a:r>
              <a:rPr lang="en-US" sz="4800" b="1" dirty="0">
                <a:latin typeface="Candara" panose="020E0502030303020204" pitchFamily="34" charset="0"/>
              </a:rPr>
              <a:t>Death Does Not:</a:t>
            </a:r>
          </a:p>
        </p:txBody>
      </p:sp>
    </p:spTree>
    <p:extLst>
      <p:ext uri="{BB962C8B-B14F-4D97-AF65-F5344CB8AC3E}">
        <p14:creationId xmlns:p14="http://schemas.microsoft.com/office/powerpoint/2010/main" val="36403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7C2841-47C6-02F9-83CF-508A0ADF02EB}"/>
              </a:ext>
            </a:extLst>
          </p:cNvPr>
          <p:cNvSpPr>
            <a:spLocks noGrp="1"/>
          </p:cNvSpPr>
          <p:nvPr>
            <p:ph type="subTitle" idx="4294967295"/>
          </p:nvPr>
        </p:nvSpPr>
        <p:spPr>
          <a:xfrm>
            <a:off x="457200" y="1371600"/>
            <a:ext cx="8128000" cy="5386090"/>
          </a:xfrm>
        </p:spPr>
        <p:txBody>
          <a:bodyPr wrap="square">
            <a:spAutoFit/>
          </a:bodyPr>
          <a:lstStyle/>
          <a:p>
            <a:pPr marL="0" indent="0">
              <a:spcBef>
                <a:spcPts val="0"/>
              </a:spcBef>
              <a:spcAft>
                <a:spcPts val="0"/>
              </a:spcAft>
              <a:buNone/>
            </a:pPr>
            <a:r>
              <a:rPr lang="en-US" sz="3600" b="1" cap="none" dirty="0">
                <a:solidFill>
                  <a:schemeClr val="tx1"/>
                </a:solidFill>
                <a:effectLst>
                  <a:glow rad="38100">
                    <a:schemeClr val="bg1">
                      <a:lumMod val="50000"/>
                      <a:lumOff val="50000"/>
                      <a:alpha val="20000"/>
                    </a:schemeClr>
                  </a:glow>
                </a:effectLst>
                <a:latin typeface="Candara" panose="020E0502030303020204" pitchFamily="34" charset="0"/>
              </a:rPr>
              <a:t>Erase One</a:t>
            </a:r>
            <a:r>
              <a:rPr lang="en-US" sz="3600" cap="none" dirty="0">
                <a:solidFill>
                  <a:schemeClr val="tx1"/>
                </a:solidFill>
                <a:effectLst>
                  <a:glow rad="38100">
                    <a:schemeClr val="bg1">
                      <a:lumMod val="50000"/>
                      <a:lumOff val="50000"/>
                      <a:alpha val="20000"/>
                    </a:schemeClr>
                  </a:glow>
                </a:effectLst>
                <a:latin typeface="Candara" panose="020E0502030303020204" pitchFamily="34" charset="0"/>
              </a:rPr>
              <a:t>’</a:t>
            </a:r>
            <a:r>
              <a:rPr lang="en-US" sz="3600" b="1" cap="none" dirty="0">
                <a:solidFill>
                  <a:schemeClr val="tx1"/>
                </a:solidFill>
                <a:effectLst>
                  <a:glow rad="38100">
                    <a:schemeClr val="bg1">
                      <a:lumMod val="50000"/>
                      <a:lumOff val="50000"/>
                      <a:alpha val="20000"/>
                    </a:schemeClr>
                  </a:glow>
                </a:effectLst>
                <a:latin typeface="Candara" panose="020E0502030303020204" pitchFamily="34" charset="0"/>
              </a:rPr>
              <a:t>s Memory</a:t>
            </a:r>
          </a:p>
          <a:p>
            <a:pPr marL="228600" indent="-228600">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There was recognition in the Hadean realm –</a:t>
            </a:r>
            <a:br>
              <a:rPr lang="en-US" sz="2800" cap="none" dirty="0">
                <a:solidFill>
                  <a:schemeClr val="tx1"/>
                </a:solidFill>
                <a:effectLst>
                  <a:glow rad="38100">
                    <a:schemeClr val="bg1">
                      <a:lumMod val="50000"/>
                      <a:lumOff val="50000"/>
                      <a:alpha val="20000"/>
                    </a:schemeClr>
                  </a:glow>
                </a:effectLst>
                <a:latin typeface="Candara" panose="020E0502030303020204" pitchFamily="34" charset="0"/>
              </a:rPr>
            </a:b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Luke 16:22-30, “saw Abraham far off”</a:t>
            </a:r>
          </a:p>
          <a:p>
            <a:pPr marL="228600" indent="-228600" algn="l">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It is said of some Old Testament characters –  “he was gathered to his people”</a:t>
            </a:r>
          </a:p>
          <a:p>
            <a:pPr marL="457200" lvl="1" indent="-228600">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Abraham – Genesis 25:8, “gathered to his people”</a:t>
            </a:r>
          </a:p>
          <a:p>
            <a:pPr marL="457200" lvl="1" indent="-228600">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Ishmael – Genesis 25:17, “gathered to his people”</a:t>
            </a:r>
          </a:p>
          <a:p>
            <a:pPr marL="457200" lvl="1" indent="-228600">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Jacob – Genesis 49:29, “gathered to my people”</a:t>
            </a:r>
          </a:p>
          <a:p>
            <a:pPr marL="457200" lvl="1" indent="-228600">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rPr>
              <a:t>Moses – Deuteronomy 32:50, “gathered to your people”</a:t>
            </a:r>
          </a:p>
          <a:p>
            <a:pPr marL="457200" indent="-228600" algn="l">
              <a:spcBef>
                <a:spcPts val="0"/>
              </a:spcBef>
              <a:spcAft>
                <a:spcPts val="0"/>
              </a:spcAft>
              <a:buSzPct val="100000"/>
              <a:buFont typeface="Arial" panose="020B0604020202020204" pitchFamily="34" charset="0"/>
              <a:buChar char="•"/>
            </a:pPr>
            <a:r>
              <a:rPr lang="en-US" sz="2800" cap="none" dirty="0">
                <a:solidFill>
                  <a:schemeClr val="tx1"/>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This phrase indicates a reunion of sorts in the Hadean realm of those who die</a:t>
            </a:r>
          </a:p>
        </p:txBody>
      </p:sp>
      <p:sp>
        <p:nvSpPr>
          <p:cNvPr id="4" name="Slide Number Placeholder 3">
            <a:extLst>
              <a:ext uri="{FF2B5EF4-FFF2-40B4-BE49-F238E27FC236}">
                <a16:creationId xmlns:a16="http://schemas.microsoft.com/office/drawing/2014/main" id="{9A5C4D93-CBC8-E70B-5147-AEC324F70254}"/>
              </a:ext>
            </a:extLst>
          </p:cNvPr>
          <p:cNvSpPr>
            <a:spLocks noGrp="1"/>
          </p:cNvSpPr>
          <p:nvPr>
            <p:ph type="sldNum" sz="quarter" idx="12"/>
          </p:nvPr>
        </p:nvSpPr>
        <p:spPr>
          <a:xfrm>
            <a:off x="8224414" y="6203156"/>
            <a:ext cx="633836" cy="273844"/>
          </a:xfrm>
        </p:spPr>
        <p:txBody>
          <a:bodyPr>
            <a:normAutofit/>
          </a:bodyPr>
          <a:lstStyle/>
          <a:p>
            <a:fld id="{294A09A9-5501-47C1-A89A-A340965A2BE2}" type="slidenum">
              <a:rPr lang="en-US" smtClean="0"/>
              <a:pPr/>
              <a:t>6</a:t>
            </a:fld>
            <a:endParaRPr lang="en-US" dirty="0"/>
          </a:p>
        </p:txBody>
      </p:sp>
      <p:sp>
        <p:nvSpPr>
          <p:cNvPr id="8" name="Rectangle 7">
            <a:extLst>
              <a:ext uri="{FF2B5EF4-FFF2-40B4-BE49-F238E27FC236}">
                <a16:creationId xmlns:a16="http://schemas.microsoft.com/office/drawing/2014/main" id="{2AB0F209-359F-E400-EB19-D8FB4389B1C9}"/>
              </a:ext>
            </a:extLst>
          </p:cNvPr>
          <p:cNvSpPr/>
          <p:nvPr/>
        </p:nvSpPr>
        <p:spPr>
          <a:xfrm>
            <a:off x="228600" y="457200"/>
            <a:ext cx="4475905" cy="830997"/>
          </a:xfrm>
          <a:prstGeom prst="rect">
            <a:avLst/>
          </a:prstGeom>
          <a:noFill/>
          <a:ln>
            <a:noFill/>
          </a:ln>
        </p:spPr>
        <p:txBody>
          <a:bodyPr wrap="none" lIns="91440" tIns="45720" rIns="91440" bIns="45720">
            <a:spAutoFit/>
          </a:bodyPr>
          <a:lstStyle/>
          <a:p>
            <a:pPr algn="ctr"/>
            <a:r>
              <a:rPr lang="en-US" sz="4800" b="1" dirty="0">
                <a:latin typeface="Candara" panose="020E0502030303020204" pitchFamily="34" charset="0"/>
              </a:rPr>
              <a:t>Death Does Not:</a:t>
            </a:r>
          </a:p>
        </p:txBody>
      </p:sp>
    </p:spTree>
    <p:extLst>
      <p:ext uri="{BB962C8B-B14F-4D97-AF65-F5344CB8AC3E}">
        <p14:creationId xmlns:p14="http://schemas.microsoft.com/office/powerpoint/2010/main" val="177795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7C2841-47C6-02F9-83CF-508A0ADF02EB}"/>
              </a:ext>
            </a:extLst>
          </p:cNvPr>
          <p:cNvSpPr>
            <a:spLocks noGrp="1"/>
          </p:cNvSpPr>
          <p:nvPr>
            <p:ph type="subTitle" idx="4294967295"/>
          </p:nvPr>
        </p:nvSpPr>
        <p:spPr>
          <a:xfrm>
            <a:off x="457200" y="1371600"/>
            <a:ext cx="8267700" cy="5109091"/>
          </a:xfrm>
        </p:spPr>
        <p:txBody>
          <a:bodyPr wrap="square">
            <a:spAutoFit/>
          </a:bodyPr>
          <a:lstStyle/>
          <a:p>
            <a:pPr marL="0" indent="0">
              <a:spcBef>
                <a:spcPts val="0"/>
              </a:spcBef>
              <a:spcAft>
                <a:spcPts val="0"/>
              </a:spcAft>
              <a:buNone/>
            </a:pPr>
            <a:r>
              <a:rPr lang="en-US" sz="3600" b="1" cap="none"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t>Offer A Second Chance</a:t>
            </a:r>
          </a:p>
          <a:p>
            <a:pPr marL="228600" indent="-228600">
              <a:spcBef>
                <a:spcPts val="0"/>
              </a:spcBef>
              <a:spcAft>
                <a:spcPts val="0"/>
              </a:spcAft>
              <a:buSzPct val="100000"/>
              <a:buFont typeface="Arial" panose="020B0604020202020204" pitchFamily="34" charset="0"/>
              <a:buChar char="•"/>
            </a:pPr>
            <a:r>
              <a:rPr lang="en-US" sz="29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Some denominations, such as the Catholics and Mormons, teach “second chance after death” doctrines</a:t>
            </a:r>
          </a:p>
          <a:p>
            <a:pPr marL="228600" indent="-228600">
              <a:spcBef>
                <a:spcPts val="0"/>
              </a:spcBef>
              <a:spcAft>
                <a:spcPts val="0"/>
              </a:spcAft>
              <a:buSzPct val="100000"/>
              <a:buFont typeface="Arial" panose="020B0604020202020204" pitchFamily="34" charset="0"/>
              <a:buChar char="•"/>
            </a:pPr>
            <a:r>
              <a:rPr lang="en-US" sz="2900" cap="none" dirty="0">
                <a:solidFill>
                  <a:schemeClr val="tx1"/>
                </a:solidFill>
                <a:effectLst>
                  <a:outerShdw blurRad="38100" dist="38100" dir="2700000" algn="tl">
                    <a:srgbClr val="000000">
                      <a:alpha val="43137"/>
                    </a:srgbClr>
                  </a:outerShdw>
                </a:effectLst>
                <a:latin typeface="Candara" panose="020E0502030303020204" pitchFamily="34" charset="0"/>
              </a:rPr>
              <a:t>The rich man did not have a second chance, and neither will we</a:t>
            </a:r>
          </a:p>
          <a:p>
            <a:pPr marL="457200" lvl="1" indent="-228600">
              <a:spcBef>
                <a:spcPts val="0"/>
              </a:spcBef>
              <a:spcAft>
                <a:spcPts val="0"/>
              </a:spcAft>
              <a:buSzPct val="100000"/>
              <a:buFont typeface="Arial" panose="020B0604020202020204" pitchFamily="34" charset="0"/>
              <a:buChar char="•"/>
            </a:pPr>
            <a:r>
              <a:rPr lang="en-US" sz="2900" cap="none" dirty="0">
                <a:solidFill>
                  <a:schemeClr val="tx1"/>
                </a:solidFill>
                <a:effectLst>
                  <a:outerShdw blurRad="38100" dist="38100" dir="2700000" algn="tl">
                    <a:srgbClr val="000000">
                      <a:alpha val="43137"/>
                    </a:srgbClr>
                  </a:outerShdw>
                </a:effectLst>
                <a:latin typeface="Candara" panose="020E0502030303020204" pitchFamily="34" charset="0"/>
              </a:rPr>
              <a:t>Luke 16:25-31, “none may cross from there to us”</a:t>
            </a:r>
          </a:p>
          <a:p>
            <a:pPr marL="228600" indent="-228600" algn="l">
              <a:spcBef>
                <a:spcPts val="0"/>
              </a:spcBef>
              <a:spcAft>
                <a:spcPts val="0"/>
              </a:spcAft>
              <a:buSzPct val="100000"/>
              <a:buFont typeface="Arial" panose="020B0604020202020204" pitchFamily="34" charset="0"/>
              <a:buChar char="•"/>
            </a:pPr>
            <a:r>
              <a:rPr lang="en-US" sz="29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Now is the time to prepare for our day of death</a:t>
            </a:r>
          </a:p>
          <a:p>
            <a:pPr marL="457200" lvl="1" indent="-228600">
              <a:spcBef>
                <a:spcPts val="0"/>
              </a:spcBef>
              <a:spcAft>
                <a:spcPts val="0"/>
              </a:spcAft>
              <a:buSzPct val="100000"/>
              <a:buFont typeface="Arial" panose="020B0604020202020204" pitchFamily="34" charset="0"/>
              <a:buChar char="•"/>
            </a:pPr>
            <a:r>
              <a:rPr lang="en-US" sz="29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II Corinthians 6:2, “now is the day of salvation”</a:t>
            </a:r>
          </a:p>
          <a:p>
            <a:pPr marL="457200" lvl="1" indent="-228600">
              <a:spcBef>
                <a:spcPts val="0"/>
              </a:spcBef>
              <a:spcAft>
                <a:spcPts val="0"/>
              </a:spcAft>
              <a:buSzPct val="100000"/>
              <a:buFont typeface="Arial" panose="020B0604020202020204" pitchFamily="34" charset="0"/>
              <a:buChar char="•"/>
            </a:pPr>
            <a:r>
              <a:rPr lang="en-US" sz="29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Romans 1:16-17, “The righteous shall live by faith”</a:t>
            </a:r>
          </a:p>
          <a:p>
            <a:pPr marL="457200" lvl="1" indent="-228600">
              <a:spcBef>
                <a:spcPts val="0"/>
              </a:spcBef>
              <a:spcAft>
                <a:spcPts val="0"/>
              </a:spcAft>
              <a:buSzPct val="100000"/>
              <a:buFont typeface="Arial" panose="020B0604020202020204" pitchFamily="34" charset="0"/>
              <a:buChar char="•"/>
            </a:pPr>
            <a:r>
              <a:rPr lang="en-US" sz="29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Romans 6:17-18, “obedient from the heart”</a:t>
            </a:r>
          </a:p>
        </p:txBody>
      </p:sp>
      <p:sp>
        <p:nvSpPr>
          <p:cNvPr id="4" name="Slide Number Placeholder 3">
            <a:extLst>
              <a:ext uri="{FF2B5EF4-FFF2-40B4-BE49-F238E27FC236}">
                <a16:creationId xmlns:a16="http://schemas.microsoft.com/office/drawing/2014/main" id="{9A5C4D93-CBC8-E70B-5147-AEC324F70254}"/>
              </a:ext>
            </a:extLst>
          </p:cNvPr>
          <p:cNvSpPr>
            <a:spLocks noGrp="1"/>
          </p:cNvSpPr>
          <p:nvPr>
            <p:ph type="sldNum" sz="quarter" idx="12"/>
          </p:nvPr>
        </p:nvSpPr>
        <p:spPr>
          <a:xfrm>
            <a:off x="8196704" y="6424836"/>
            <a:ext cx="633836" cy="273844"/>
          </a:xfrm>
        </p:spPr>
        <p:txBody>
          <a:bodyPr>
            <a:normAutofit/>
          </a:bodyPr>
          <a:lstStyle/>
          <a:p>
            <a:fld id="{294A09A9-5501-47C1-A89A-A340965A2BE2}" type="slidenum">
              <a:rPr lang="en-US" smtClean="0"/>
              <a:pPr/>
              <a:t>7</a:t>
            </a:fld>
            <a:endParaRPr lang="en-US" dirty="0"/>
          </a:p>
        </p:txBody>
      </p:sp>
      <p:sp>
        <p:nvSpPr>
          <p:cNvPr id="8" name="Rectangle 7">
            <a:extLst>
              <a:ext uri="{FF2B5EF4-FFF2-40B4-BE49-F238E27FC236}">
                <a16:creationId xmlns:a16="http://schemas.microsoft.com/office/drawing/2014/main" id="{589A73F5-8F34-FA65-27CF-614A61946A70}"/>
              </a:ext>
            </a:extLst>
          </p:cNvPr>
          <p:cNvSpPr/>
          <p:nvPr/>
        </p:nvSpPr>
        <p:spPr>
          <a:xfrm>
            <a:off x="228600" y="457200"/>
            <a:ext cx="4475905" cy="830997"/>
          </a:xfrm>
          <a:prstGeom prst="rect">
            <a:avLst/>
          </a:prstGeom>
          <a:noFill/>
          <a:ln>
            <a:noFill/>
          </a:ln>
        </p:spPr>
        <p:txBody>
          <a:bodyPr wrap="none" lIns="91440" tIns="45720" rIns="91440" bIns="45720">
            <a:spAutoFit/>
          </a:bodyPr>
          <a:lstStyle/>
          <a:p>
            <a:pPr algn="ctr"/>
            <a:r>
              <a:rPr lang="en-US" sz="4800" b="1" dirty="0">
                <a:latin typeface="Candara" panose="020E0502030303020204" pitchFamily="34" charset="0"/>
              </a:rPr>
              <a:t>Death Does Not:</a:t>
            </a:r>
          </a:p>
        </p:txBody>
      </p:sp>
    </p:spTree>
    <p:extLst>
      <p:ext uri="{BB962C8B-B14F-4D97-AF65-F5344CB8AC3E}">
        <p14:creationId xmlns:p14="http://schemas.microsoft.com/office/powerpoint/2010/main" val="269908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7C2841-47C6-02F9-83CF-508A0ADF02EB}"/>
              </a:ext>
            </a:extLst>
          </p:cNvPr>
          <p:cNvSpPr>
            <a:spLocks noGrp="1"/>
          </p:cNvSpPr>
          <p:nvPr>
            <p:ph type="subTitle" idx="4294967295"/>
          </p:nvPr>
        </p:nvSpPr>
        <p:spPr>
          <a:xfrm>
            <a:off x="457200" y="1371600"/>
            <a:ext cx="8458200" cy="4801314"/>
          </a:xfrm>
        </p:spPr>
        <p:txBody>
          <a:bodyPr wrap="square">
            <a:spAutoFit/>
          </a:bodyPr>
          <a:lstStyle/>
          <a:p>
            <a:pPr marL="0" indent="0">
              <a:lnSpc>
                <a:spcPts val="3600"/>
              </a:lnSpc>
              <a:buNone/>
            </a:pPr>
            <a:r>
              <a:rPr lang="en-US" sz="3600" b="1" cap="none"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t>Separate Us From God’s Love</a:t>
            </a:r>
          </a:p>
          <a:p>
            <a:pPr marL="228600" indent="-228600">
              <a:lnSpc>
                <a:spcPts val="3600"/>
              </a:lnSpc>
              <a:buSzPct val="100000"/>
              <a:buFont typeface="Arial" panose="020B0604020202020204" pitchFamily="34" charset="0"/>
              <a:buChar char="•"/>
            </a:pPr>
            <a:r>
              <a:rPr lang="en-US" sz="30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Romans 8:38-39, “… nor anything else … will be able to separate us from the love of God”</a:t>
            </a:r>
          </a:p>
          <a:p>
            <a:pPr marL="228600" indent="-228600">
              <a:lnSpc>
                <a:spcPts val="3600"/>
              </a:lnSpc>
              <a:buSzPct val="100000"/>
              <a:buFont typeface="Arial" panose="020B0604020202020204" pitchFamily="34" charset="0"/>
              <a:buChar char="•"/>
            </a:pPr>
            <a:r>
              <a:rPr lang="en-US" sz="30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God’s love never ceases for man</a:t>
            </a:r>
          </a:p>
          <a:p>
            <a:pPr marL="457200" lvl="1" indent="-228600">
              <a:lnSpc>
                <a:spcPts val="3600"/>
              </a:lnSpc>
              <a:buSzPct val="100000"/>
              <a:buFont typeface="Arial" panose="020B0604020202020204" pitchFamily="34" charset="0"/>
              <a:buChar char="•"/>
            </a:pPr>
            <a:r>
              <a:rPr lang="en-US" sz="30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II Peter 3:9, “not wishing that any should perish”</a:t>
            </a:r>
          </a:p>
          <a:p>
            <a:pPr marL="457200" lvl="1" indent="-228600">
              <a:lnSpc>
                <a:spcPts val="3600"/>
              </a:lnSpc>
              <a:buSzPct val="100000"/>
              <a:buFont typeface="Arial" panose="020B0604020202020204" pitchFamily="34" charset="0"/>
              <a:buChar char="•"/>
            </a:pPr>
            <a:r>
              <a:rPr lang="en-US" sz="30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John 3:16, “should not perish”</a:t>
            </a:r>
          </a:p>
          <a:p>
            <a:pPr marL="457200" lvl="1" indent="-228600">
              <a:lnSpc>
                <a:spcPts val="3600"/>
              </a:lnSpc>
              <a:buSzPct val="100000"/>
              <a:buFont typeface="Arial" panose="020B0604020202020204" pitchFamily="34" charset="0"/>
              <a:buChar char="•"/>
            </a:pPr>
            <a:r>
              <a:rPr lang="en-US" sz="30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I John. 4:9, “live through him”</a:t>
            </a:r>
          </a:p>
          <a:p>
            <a:pPr marL="457200" lvl="1" indent="-228600">
              <a:lnSpc>
                <a:spcPts val="3600"/>
              </a:lnSpc>
              <a:buSzPct val="100000"/>
              <a:buFont typeface="Arial" panose="020B0604020202020204" pitchFamily="34" charset="0"/>
              <a:buChar char="•"/>
            </a:pPr>
            <a:r>
              <a:rPr lang="en-US" sz="30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Romans 5:6-8, “Christ died for us”</a:t>
            </a:r>
          </a:p>
        </p:txBody>
      </p:sp>
      <p:sp>
        <p:nvSpPr>
          <p:cNvPr id="4" name="Slide Number Placeholder 3">
            <a:extLst>
              <a:ext uri="{FF2B5EF4-FFF2-40B4-BE49-F238E27FC236}">
                <a16:creationId xmlns:a16="http://schemas.microsoft.com/office/drawing/2014/main" id="{9A5C4D93-CBC8-E70B-5147-AEC324F70254}"/>
              </a:ext>
            </a:extLst>
          </p:cNvPr>
          <p:cNvSpPr>
            <a:spLocks noGrp="1"/>
          </p:cNvSpPr>
          <p:nvPr>
            <p:ph type="sldNum" sz="quarter" idx="12"/>
          </p:nvPr>
        </p:nvSpPr>
        <p:spPr>
          <a:xfrm>
            <a:off x="8196704" y="6424836"/>
            <a:ext cx="633836" cy="273844"/>
          </a:xfrm>
        </p:spPr>
        <p:txBody>
          <a:bodyPr>
            <a:normAutofit/>
          </a:bodyPr>
          <a:lstStyle/>
          <a:p>
            <a:fld id="{294A09A9-5501-47C1-A89A-A340965A2BE2}" type="slidenum">
              <a:rPr lang="en-US" smtClean="0"/>
              <a:pPr/>
              <a:t>8</a:t>
            </a:fld>
            <a:endParaRPr lang="en-US" dirty="0"/>
          </a:p>
        </p:txBody>
      </p:sp>
      <p:sp>
        <p:nvSpPr>
          <p:cNvPr id="8" name="Rectangle 7">
            <a:extLst>
              <a:ext uri="{FF2B5EF4-FFF2-40B4-BE49-F238E27FC236}">
                <a16:creationId xmlns:a16="http://schemas.microsoft.com/office/drawing/2014/main" id="{A2FC298A-8C6B-1761-EEE8-25B194A2EC77}"/>
              </a:ext>
            </a:extLst>
          </p:cNvPr>
          <p:cNvSpPr/>
          <p:nvPr/>
        </p:nvSpPr>
        <p:spPr>
          <a:xfrm>
            <a:off x="228600" y="457200"/>
            <a:ext cx="4475905" cy="830997"/>
          </a:xfrm>
          <a:prstGeom prst="rect">
            <a:avLst/>
          </a:prstGeom>
          <a:noFill/>
          <a:ln>
            <a:noFill/>
          </a:ln>
        </p:spPr>
        <p:txBody>
          <a:bodyPr wrap="none" lIns="91440" tIns="45720" rIns="91440" bIns="45720">
            <a:spAutoFit/>
          </a:bodyPr>
          <a:lstStyle/>
          <a:p>
            <a:pPr algn="ctr"/>
            <a:r>
              <a:rPr lang="en-US" sz="4800" b="1" dirty="0">
                <a:latin typeface="Candara" panose="020E0502030303020204" pitchFamily="34" charset="0"/>
              </a:rPr>
              <a:t>Death Does Not:</a:t>
            </a:r>
          </a:p>
        </p:txBody>
      </p:sp>
    </p:spTree>
    <p:extLst>
      <p:ext uri="{BB962C8B-B14F-4D97-AF65-F5344CB8AC3E}">
        <p14:creationId xmlns:p14="http://schemas.microsoft.com/office/powerpoint/2010/main" val="27647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7C2841-47C6-02F9-83CF-508A0ADF02EB}"/>
              </a:ext>
            </a:extLst>
          </p:cNvPr>
          <p:cNvSpPr>
            <a:spLocks noGrp="1"/>
          </p:cNvSpPr>
          <p:nvPr>
            <p:ph type="subTitle" idx="4294967295"/>
          </p:nvPr>
        </p:nvSpPr>
        <p:spPr>
          <a:xfrm>
            <a:off x="457200" y="1371600"/>
            <a:ext cx="8073177" cy="3388620"/>
          </a:xfrm>
        </p:spPr>
        <p:txBody>
          <a:bodyPr>
            <a:spAutoFit/>
          </a:bodyPr>
          <a:lstStyle/>
          <a:p>
            <a:pPr marL="0" indent="0">
              <a:lnSpc>
                <a:spcPts val="3600"/>
              </a:lnSpc>
              <a:buNone/>
            </a:pPr>
            <a:r>
              <a:rPr lang="en-US" sz="3600" b="1" cap="none"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t>Exempt One From Judgment</a:t>
            </a:r>
          </a:p>
          <a:p>
            <a:pPr marL="228600" indent="-228600">
              <a:lnSpc>
                <a:spcPts val="3600"/>
              </a:lnSpc>
            </a:pPr>
            <a:r>
              <a:rPr lang="en-US" sz="32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Hebrews 9:27, “after that comes judgment”</a:t>
            </a:r>
          </a:p>
          <a:p>
            <a:pPr marL="228600" indent="-228600">
              <a:lnSpc>
                <a:spcPts val="3600"/>
              </a:lnSpc>
            </a:pPr>
            <a:r>
              <a:rPr lang="en-US" sz="32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No man will miss God’s appointed day of judgment</a:t>
            </a:r>
          </a:p>
          <a:p>
            <a:pPr marL="457200" lvl="1" indent="-228600">
              <a:lnSpc>
                <a:spcPts val="3600"/>
              </a:lnSpc>
            </a:pPr>
            <a:r>
              <a:rPr lang="en-US" sz="3200" cap="none"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rPr>
              <a:t>II Corinthians 5:10, “we must all appear before the judgment seat of Christ”</a:t>
            </a:r>
          </a:p>
        </p:txBody>
      </p:sp>
      <p:sp>
        <p:nvSpPr>
          <p:cNvPr id="4" name="Slide Number Placeholder 3">
            <a:extLst>
              <a:ext uri="{FF2B5EF4-FFF2-40B4-BE49-F238E27FC236}">
                <a16:creationId xmlns:a16="http://schemas.microsoft.com/office/drawing/2014/main" id="{9A5C4D93-CBC8-E70B-5147-AEC324F70254}"/>
              </a:ext>
            </a:extLst>
          </p:cNvPr>
          <p:cNvSpPr>
            <a:spLocks noGrp="1"/>
          </p:cNvSpPr>
          <p:nvPr>
            <p:ph type="sldNum" sz="quarter" idx="12"/>
          </p:nvPr>
        </p:nvSpPr>
        <p:spPr>
          <a:xfrm>
            <a:off x="8196704" y="6424836"/>
            <a:ext cx="633836" cy="273844"/>
          </a:xfrm>
        </p:spPr>
        <p:txBody>
          <a:bodyPr>
            <a:normAutofit/>
          </a:bodyPr>
          <a:lstStyle/>
          <a:p>
            <a:fld id="{294A09A9-5501-47C1-A89A-A340965A2BE2}" type="slidenum">
              <a:rPr lang="en-US" smtClean="0"/>
              <a:pPr/>
              <a:t>9</a:t>
            </a:fld>
            <a:endParaRPr lang="en-US" dirty="0"/>
          </a:p>
        </p:txBody>
      </p:sp>
      <p:sp>
        <p:nvSpPr>
          <p:cNvPr id="9" name="Rectangle 8">
            <a:extLst>
              <a:ext uri="{FF2B5EF4-FFF2-40B4-BE49-F238E27FC236}">
                <a16:creationId xmlns:a16="http://schemas.microsoft.com/office/drawing/2014/main" id="{040D8964-5A5A-57D2-92E7-C3B0EADD4D0C}"/>
              </a:ext>
            </a:extLst>
          </p:cNvPr>
          <p:cNvSpPr/>
          <p:nvPr/>
        </p:nvSpPr>
        <p:spPr>
          <a:xfrm>
            <a:off x="228600" y="457200"/>
            <a:ext cx="4475905" cy="830997"/>
          </a:xfrm>
          <a:prstGeom prst="rect">
            <a:avLst/>
          </a:prstGeom>
          <a:noFill/>
          <a:ln>
            <a:noFill/>
          </a:ln>
        </p:spPr>
        <p:txBody>
          <a:bodyPr wrap="none" lIns="91440" tIns="45720" rIns="91440" bIns="45720">
            <a:spAutoFit/>
          </a:bodyPr>
          <a:lstStyle/>
          <a:p>
            <a:pPr algn="ctr"/>
            <a:r>
              <a:rPr lang="en-US" sz="4800" b="1" dirty="0">
                <a:latin typeface="Candara" panose="020E0502030303020204" pitchFamily="34" charset="0"/>
              </a:rPr>
              <a:t>Death Does Not:</a:t>
            </a:r>
          </a:p>
        </p:txBody>
      </p:sp>
    </p:spTree>
    <p:extLst>
      <p:ext uri="{BB962C8B-B14F-4D97-AF65-F5344CB8AC3E}">
        <p14:creationId xmlns:p14="http://schemas.microsoft.com/office/powerpoint/2010/main" val="206345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6AD6DB-9470-4861-90FA-528B22606C3A}">
  <ds:schemaRefs>
    <ds:schemaRef ds:uri="http://schemas.microsoft.com/sharepoint/v3/contenttype/forms"/>
  </ds:schemaRefs>
</ds:datastoreItem>
</file>

<file path=customXml/itemProps2.xml><?xml version="1.0" encoding="utf-8"?>
<ds:datastoreItem xmlns:ds="http://schemas.openxmlformats.org/officeDocument/2006/customXml" ds:itemID="{804A2E04-D8A3-4CD6-A49A-4E88613CFB20}">
  <ds:schemaRefs>
    <ds:schemaRef ds:uri="230e9df3-be65-4c73-a93b-d1236ebd677e"/>
    <ds:schemaRef ds:uri="71af3243-3dd4-4a8d-8c0d-dd76da1f02a5"/>
    <ds:schemaRef ds:uri="http://schemas.microsoft.com/office/infopath/2007/PartnerControls"/>
    <ds:schemaRef ds:uri="http://purl.org/dc/elements/1.1/"/>
    <ds:schemaRef ds:uri="http://purl.org/dc/terms/"/>
    <ds:schemaRef ds:uri="http://www.w3.org/XML/1998/namespace"/>
    <ds:schemaRef ds:uri="http://purl.org/dc/dcmitype/"/>
    <ds:schemaRef ds:uri="http://schemas.microsoft.com/office/2006/documentManagement/types"/>
    <ds:schemaRef ds:uri="http://schemas.microsoft.com/sharepoint/v3"/>
    <ds:schemaRef ds:uri="http://schemas.openxmlformats.org/package/2006/metadata/core-properties"/>
    <ds:schemaRef ds:uri="16c05727-aa75-4e4a-9b5f-8a80a1165891"/>
    <ds:schemaRef ds:uri="http://schemas.microsoft.com/office/2006/metadata/properties"/>
  </ds:schemaRefs>
</ds:datastoreItem>
</file>

<file path=customXml/itemProps3.xml><?xml version="1.0" encoding="utf-8"?>
<ds:datastoreItem xmlns:ds="http://schemas.openxmlformats.org/officeDocument/2006/customXml" ds:itemID="{D5A97A83-19EA-4F1C-BA10-74DE001096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TM03457485[[fn=Mesh]]</Template>
  <TotalTime>1120</TotalTime>
  <Words>4937</Words>
  <Application>Microsoft Office PowerPoint</Application>
  <PresentationFormat>On-screen Show (4:3)</PresentationFormat>
  <Paragraphs>242</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Candara</vt:lpstr>
      <vt:lpstr>Century Gothic</vt:lpstr>
      <vt:lpstr>Mesh</vt:lpstr>
      <vt:lpstr>What Death Does Not Do</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Death Does Not Do</dc:title>
  <dc:creator>Richard Lidh; Glendol McClure</dc:creator>
  <cp:lastModifiedBy>Richard Lidh</cp:lastModifiedBy>
  <cp:revision>17</cp:revision>
  <cp:lastPrinted>2024-05-25T23:59:52Z</cp:lastPrinted>
  <dcterms:created xsi:type="dcterms:W3CDTF">2024-05-18T17:08:08Z</dcterms:created>
  <dcterms:modified xsi:type="dcterms:W3CDTF">2024-05-29T19:54:57Z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